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Lst>
  <p:notesMasterIdLst>
    <p:notesMasterId r:id="rId16"/>
  </p:notesMasterIdLst>
  <p:sldIdLst>
    <p:sldId id="322" r:id="rId3"/>
    <p:sldId id="312" r:id="rId4"/>
    <p:sldId id="313" r:id="rId5"/>
    <p:sldId id="314" r:id="rId6"/>
    <p:sldId id="315" r:id="rId7"/>
    <p:sldId id="316" r:id="rId8"/>
    <p:sldId id="317" r:id="rId9"/>
    <p:sldId id="318" r:id="rId10"/>
    <p:sldId id="319" r:id="rId11"/>
    <p:sldId id="320" r:id="rId12"/>
    <p:sldId id="321" r:id="rId13"/>
    <p:sldId id="323" r:id="rId14"/>
    <p:sldId id="324" r:id="rId15"/>
  </p:sldIdLst>
  <p:sldSz cx="9144000" cy="6858000" type="screen4x3"/>
  <p:notesSz cx="6858000" cy="9144000"/>
  <p:embeddedFontLst>
    <p:embeddedFont>
      <p:font typeface="KG Broken Vessels Sketch" pitchFamily="2" charset="0"/>
      <p:regular r:id="rId17"/>
    </p:embeddedFont>
    <p:embeddedFont>
      <p:font typeface="VTCAllSkratchedUpOne" panose="02000506000000020004" pitchFamily="2" charset="0"/>
      <p:bold r:id="rId18"/>
    </p:embeddedFont>
    <p:embeddedFont>
      <p:font typeface="DK Cool Crayon" pitchFamily="2" charset="0"/>
      <p:regular r:id="rId19"/>
    </p:embeddedFont>
    <p:embeddedFont>
      <p:font typeface="Calibri" panose="020F0502020204030204" pitchFamily="34" charset="0"/>
      <p:regular r:id="rId20"/>
      <p:bold r:id="rId21"/>
      <p:italic r:id="rId22"/>
      <p:boldItalic r:id="rId23"/>
    </p:embeddedFont>
    <p:embeddedFont>
      <p:font typeface="Berlin Sans FB Demi" panose="020E0802020502020306" pitchFamily="34" charset="0"/>
      <p:bold r:id="rId24"/>
    </p:embeddedFont>
    <p:embeddedFont>
      <p:font typeface="Consolas" panose="020B0609020204030204" pitchFamily="49" charset="0"/>
      <p:regular r:id="rId25"/>
      <p:bold r:id="rId26"/>
      <p:italic r:id="rId27"/>
      <p:boldItalic r:id="rId28"/>
    </p:embeddedFont>
    <p:embeddedFont>
      <p:font typeface="Fun Crayon" panose="02000500000000000000" pitchFamily="2" charset="0"/>
      <p:regular r:id="rId29"/>
    </p:embeddedFont>
    <p:embeddedFont>
      <p:font typeface="rayando" panose="02000000000000000000" pitchFamily="2" charset="0"/>
      <p:regular r:id="rId30"/>
    </p:embeddedFont>
    <p:embeddedFont>
      <p:font typeface="Arial Black" panose="020B0A04020102020204" pitchFamily="34" charset="0"/>
      <p:bold r:id="rId31"/>
    </p:embeddedFont>
    <p:embeddedFont>
      <p:font typeface="Corbel" panose="020B0503020204020204" pitchFamily="34" charset="0"/>
      <p:regular r:id="rId32"/>
      <p:bold r:id="rId33"/>
      <p:italic r:id="rId34"/>
      <p:boldItalic r:id="rId35"/>
    </p:embeddedFont>
    <p:embeddedFont>
      <p:font typeface="Berlin Sans FB" panose="020E0602020502020306" pitchFamily="34" charset="0"/>
      <p:regular r:id="rId36"/>
      <p:bold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333" autoAdjust="0"/>
  </p:normalViewPr>
  <p:slideViewPr>
    <p:cSldViewPr>
      <p:cViewPr varScale="1">
        <p:scale>
          <a:sx n="52" d="100"/>
          <a:sy n="52" d="100"/>
        </p:scale>
        <p:origin x="-188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8D55B-FACB-4CF9-B189-2D326C4D9403}" type="datetimeFigureOut">
              <a:rPr lang="en-US" smtClean="0"/>
              <a:t>9/6/2014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8F514B-7F85-4EBB-BF39-0DCD87ABED0F}" type="slidenum">
              <a:rPr lang="en-US" smtClean="0"/>
              <a:t>‹#›</a:t>
            </a:fld>
            <a:endParaRPr lang="en-US"/>
          </a:p>
        </p:txBody>
      </p:sp>
    </p:spTree>
    <p:extLst>
      <p:ext uri="{BB962C8B-B14F-4D97-AF65-F5344CB8AC3E}">
        <p14:creationId xmlns:p14="http://schemas.microsoft.com/office/powerpoint/2010/main" val="2308661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430DC0-2C80-4763-93CC-6F836B7F2D48}"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177598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430DC0-2C80-4763-93CC-6F836B7F2D48}"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203084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F514B-7F85-4EBB-BF39-0DCD87ABED0F}" type="slidenum">
              <a:rPr lang="en-US" smtClean="0"/>
              <a:t>6</a:t>
            </a:fld>
            <a:endParaRPr lang="en-US"/>
          </a:p>
        </p:txBody>
      </p:sp>
    </p:spTree>
    <p:extLst>
      <p:ext uri="{BB962C8B-B14F-4D97-AF65-F5344CB8AC3E}">
        <p14:creationId xmlns:p14="http://schemas.microsoft.com/office/powerpoint/2010/main" val="357288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430DC0-2C80-4763-93CC-6F836B7F2D48}"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888683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430DC0-2C80-4763-93CC-6F836B7F2D48}"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773728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F514B-7F85-4EBB-BF39-0DCD87ABED0F}" type="slidenum">
              <a:rPr lang="en-US" smtClean="0"/>
              <a:t>11</a:t>
            </a:fld>
            <a:endParaRPr lang="en-US"/>
          </a:p>
        </p:txBody>
      </p:sp>
    </p:spTree>
    <p:extLst>
      <p:ext uri="{BB962C8B-B14F-4D97-AF65-F5344CB8AC3E}">
        <p14:creationId xmlns:p14="http://schemas.microsoft.com/office/powerpoint/2010/main" val="953750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F514B-7F85-4EBB-BF39-0DCD87ABED0F}"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884433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F514B-7F85-4EBB-BF39-0DCD87ABED0F}"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944796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2107" y="1905000"/>
            <a:ext cx="6859786" cy="2667000"/>
          </a:xfrm>
        </p:spPr>
        <p:txBody>
          <a:bodyPr>
            <a:noAutofit/>
          </a:bodyPr>
          <a:lstStyle>
            <a:lvl1pPr>
              <a:defRPr sz="5400"/>
            </a:lvl1pPr>
          </a:lstStyle>
          <a:p>
            <a:r>
              <a:rPr/>
              <a:t>Click to edit Master title style</a:t>
            </a:r>
          </a:p>
        </p:txBody>
      </p:sp>
      <p:sp>
        <p:nvSpPr>
          <p:cNvPr id="3" name="Subtitle 2"/>
          <p:cNvSpPr>
            <a:spLocks noGrp="1"/>
          </p:cNvSpPr>
          <p:nvPr>
            <p:ph type="subTitle" idx="1"/>
          </p:nvPr>
        </p:nvSpPr>
        <p:spPr>
          <a:xfrm>
            <a:off x="1142107" y="5105400"/>
            <a:ext cx="6859786"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Click to edit Master subtitle style</a:t>
            </a:r>
          </a:p>
        </p:txBody>
      </p:sp>
      <p:grpSp>
        <p:nvGrpSpPr>
          <p:cNvPr id="256" name="line"/>
          <p:cNvGrpSpPr/>
          <p:nvPr/>
        </p:nvGrpSpPr>
        <p:grpSpPr bwMode="invGray">
          <a:xfrm>
            <a:off x="1188982" y="4724400"/>
            <a:ext cx="6475638"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spTree>
    <p:extLst>
      <p:ext uri="{BB962C8B-B14F-4D97-AF65-F5344CB8AC3E}">
        <p14:creationId xmlns:p14="http://schemas.microsoft.com/office/powerpoint/2010/main" val="122069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142108" y="1514475"/>
            <a:ext cx="7929246"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sp>
        <p:nvSpPr>
          <p:cNvPr id="2" name="Title 1"/>
          <p:cNvSpPr>
            <a:spLocks noGrp="1"/>
          </p:cNvSpPr>
          <p:nvPr>
            <p:ph type="title"/>
          </p:nvPr>
        </p:nvSpPr>
        <p:spPr/>
        <p:txBody>
          <a:bodyPr/>
          <a:lstStyle/>
          <a:p>
            <a:r>
              <a:rPr/>
              <a:t>Click to edit Master title style</a:t>
            </a: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9/6/2014</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85848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4338754" y="3480593"/>
            <a:ext cx="6492240" cy="48019"/>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sp>
        <p:nvSpPr>
          <p:cNvPr id="2" name="Vertical Title 1"/>
          <p:cNvSpPr>
            <a:spLocks noGrp="1"/>
          </p:cNvSpPr>
          <p:nvPr>
            <p:ph type="title" orient="vert"/>
          </p:nvPr>
        </p:nvSpPr>
        <p:spPr>
          <a:xfrm>
            <a:off x="7773233" y="274639"/>
            <a:ext cx="1028968" cy="5901747"/>
          </a:xfrm>
        </p:spPr>
        <p:txBody>
          <a:bodyPr vert="eaVert"/>
          <a:lstStyle/>
          <a:p>
            <a:r>
              <a:rPr/>
              <a:t>Click to edit Master title style</a:t>
            </a:r>
          </a:p>
        </p:txBody>
      </p:sp>
      <p:sp>
        <p:nvSpPr>
          <p:cNvPr id="3" name="Vertical Text Placeholder 2"/>
          <p:cNvSpPr>
            <a:spLocks noGrp="1"/>
          </p:cNvSpPr>
          <p:nvPr>
            <p:ph type="body" orient="vert" idx="1"/>
          </p:nvPr>
        </p:nvSpPr>
        <p:spPr>
          <a:xfrm>
            <a:off x="456128" y="277814"/>
            <a:ext cx="6859787" cy="5898573"/>
          </a:xfrm>
        </p:spPr>
        <p:txBody>
          <a:bodyPr vert="eaVert"/>
          <a:lstStyle>
            <a:lvl5pPr>
              <a:defRPr/>
            </a:lvl5pPr>
            <a:lvl6pPr>
              <a:defRPr/>
            </a:lvl6pPr>
            <a:lvl7pPr>
              <a:defRPr/>
            </a:lvl7pPr>
            <a:lvl8pPr>
              <a:defRPr baseline="0"/>
            </a:lvl8pPr>
            <a:lvl9pPr>
              <a:defRPr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9/6/2014</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423256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2107" y="1905000"/>
            <a:ext cx="6859786" cy="2667000"/>
          </a:xfrm>
        </p:spPr>
        <p:txBody>
          <a:bodyPr>
            <a:noAutofit/>
          </a:bodyPr>
          <a:lstStyle>
            <a:lvl1pPr>
              <a:defRPr sz="5400"/>
            </a:lvl1pPr>
          </a:lstStyle>
          <a:p>
            <a:r>
              <a:rPr/>
              <a:t>Click to edit Master title style</a:t>
            </a:r>
          </a:p>
        </p:txBody>
      </p:sp>
      <p:sp>
        <p:nvSpPr>
          <p:cNvPr id="3" name="Subtitle 2"/>
          <p:cNvSpPr>
            <a:spLocks noGrp="1"/>
          </p:cNvSpPr>
          <p:nvPr>
            <p:ph type="subTitle" idx="1"/>
          </p:nvPr>
        </p:nvSpPr>
        <p:spPr>
          <a:xfrm>
            <a:off x="1142107" y="5105400"/>
            <a:ext cx="6859786"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Click to edit Master subtitle style</a:t>
            </a:r>
          </a:p>
        </p:txBody>
      </p:sp>
      <p:grpSp>
        <p:nvGrpSpPr>
          <p:cNvPr id="256" name="line"/>
          <p:cNvGrpSpPr/>
          <p:nvPr/>
        </p:nvGrpSpPr>
        <p:grpSpPr bwMode="invGray">
          <a:xfrm>
            <a:off x="1188982" y="4724400"/>
            <a:ext cx="6475638"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spTree>
    <p:extLst>
      <p:ext uri="{BB962C8B-B14F-4D97-AF65-F5344CB8AC3E}">
        <p14:creationId xmlns:p14="http://schemas.microsoft.com/office/powerpoint/2010/main" val="297965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7" name="line"/>
          <p:cNvGrpSpPr/>
          <p:nvPr/>
        </p:nvGrpSpPr>
        <p:grpSpPr bwMode="invGray">
          <a:xfrm>
            <a:off x="1142108" y="1514475"/>
            <a:ext cx="7929246"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sp>
        <p:nvSpPr>
          <p:cNvPr id="2" name="Title 1"/>
          <p:cNvSpPr>
            <a:spLocks noGrp="1"/>
          </p:cNvSpPr>
          <p:nvPr>
            <p:ph type="title"/>
          </p:nvPr>
        </p:nvSpPr>
        <p:spPr>
          <a:xfrm>
            <a:off x="1142108" y="274638"/>
            <a:ext cx="6859785" cy="1020762"/>
          </a:xfrm>
        </p:spPr>
        <p:txBody>
          <a:bodyPr/>
          <a:lstStyle/>
          <a:p>
            <a:r>
              <a:rPr/>
              <a:t>Click to edit Master title style</a:t>
            </a: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9/6/2014</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218324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188982" y="4724400"/>
            <a:ext cx="6475638"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sp>
        <p:nvSpPr>
          <p:cNvPr id="2" name="Title 1"/>
          <p:cNvSpPr>
            <a:spLocks noGrp="1"/>
          </p:cNvSpPr>
          <p:nvPr>
            <p:ph type="title"/>
          </p:nvPr>
        </p:nvSpPr>
        <p:spPr>
          <a:xfrm>
            <a:off x="1142107" y="1905000"/>
            <a:ext cx="6859786" cy="2667000"/>
          </a:xfrm>
        </p:spPr>
        <p:txBody>
          <a:bodyPr anchor="b">
            <a:noAutofit/>
          </a:bodyPr>
          <a:lstStyle>
            <a:lvl1pPr algn="l">
              <a:defRPr sz="4400" b="0" cap="none" baseline="0"/>
            </a:lvl1pPr>
          </a:lstStyle>
          <a:p>
            <a:r>
              <a:rPr/>
              <a:t>Click to edit Master title style</a:t>
            </a:r>
          </a:p>
        </p:txBody>
      </p:sp>
      <p:sp>
        <p:nvSpPr>
          <p:cNvPr id="3" name="Text Placeholder 2"/>
          <p:cNvSpPr>
            <a:spLocks noGrp="1"/>
          </p:cNvSpPr>
          <p:nvPr>
            <p:ph type="body" idx="1"/>
          </p:nvPr>
        </p:nvSpPr>
        <p:spPr>
          <a:xfrm>
            <a:off x="1142107" y="5102526"/>
            <a:ext cx="6859786"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9/6/2014</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65665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142108" y="1514475"/>
            <a:ext cx="7929246"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sp>
        <p:nvSpPr>
          <p:cNvPr id="2" name="Title 1"/>
          <p:cNvSpPr>
            <a:spLocks noGrp="1"/>
          </p:cNvSpPr>
          <p:nvPr>
            <p:ph type="title"/>
          </p:nvPr>
        </p:nvSpPr>
        <p:spPr>
          <a:xfrm>
            <a:off x="1142108" y="274638"/>
            <a:ext cx="6859785" cy="1020762"/>
          </a:xfrm>
        </p:spPr>
        <p:txBody>
          <a:bodyPr/>
          <a:lstStyle/>
          <a:p>
            <a:r>
              <a:rPr/>
              <a:t>Click to edit Master title style</a:t>
            </a:r>
          </a:p>
        </p:txBody>
      </p:sp>
      <p:sp>
        <p:nvSpPr>
          <p:cNvPr id="3" name="Content Placeholder 2"/>
          <p:cNvSpPr>
            <a:spLocks noGrp="1"/>
          </p:cNvSpPr>
          <p:nvPr>
            <p:ph sz="half" idx="1"/>
          </p:nvPr>
        </p:nvSpPr>
        <p:spPr>
          <a:xfrm>
            <a:off x="1142107" y="1905000"/>
            <a:ext cx="3315563"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Content Placeholder 3"/>
          <p:cNvSpPr>
            <a:spLocks noGrp="1"/>
          </p:cNvSpPr>
          <p:nvPr>
            <p:ph sz="half" idx="2"/>
          </p:nvPr>
        </p:nvSpPr>
        <p:spPr>
          <a:xfrm>
            <a:off x="4686332" y="1905000"/>
            <a:ext cx="3315562"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9/6/2014</a:t>
            </a:fld>
            <a:endParaRPr>
              <a:solidFill>
                <a:prstClr val="white">
                  <a:tint val="75000"/>
                </a:prstClr>
              </a:solidFill>
            </a:endParaRPr>
          </a:p>
        </p:txBody>
      </p:sp>
      <p:sp>
        <p:nvSpPr>
          <p:cNvPr id="6" name="Footer Placeholder 5"/>
          <p:cNvSpPr>
            <a:spLocks noGrp="1"/>
          </p:cNvSpPr>
          <p:nvPr>
            <p:ph type="ftr" sz="quarter" idx="11"/>
          </p:nvPr>
        </p:nvSpPr>
        <p:spPr/>
        <p:txBody>
          <a:bodyPr/>
          <a:lstStyle/>
          <a:p>
            <a:endParaRPr>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705976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142108" y="1514475"/>
            <a:ext cx="7929246"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sp>
        <p:nvSpPr>
          <p:cNvPr id="2" name="Title 1"/>
          <p:cNvSpPr>
            <a:spLocks noGrp="1"/>
          </p:cNvSpPr>
          <p:nvPr>
            <p:ph type="title"/>
          </p:nvPr>
        </p:nvSpPr>
        <p:spPr>
          <a:xfrm>
            <a:off x="1142108" y="274638"/>
            <a:ext cx="6859785" cy="1020762"/>
          </a:xfrm>
        </p:spPr>
        <p:txBody>
          <a:bodyPr/>
          <a:lstStyle>
            <a:lvl1pPr>
              <a:defRPr/>
            </a:lvl1pPr>
          </a:lstStyle>
          <a:p>
            <a:r>
              <a:rPr/>
              <a:t>Click to edit Master title style</a:t>
            </a:r>
          </a:p>
        </p:txBody>
      </p:sp>
      <p:sp>
        <p:nvSpPr>
          <p:cNvPr id="3" name="Text Placeholder 2"/>
          <p:cNvSpPr>
            <a:spLocks noGrp="1"/>
          </p:cNvSpPr>
          <p:nvPr>
            <p:ph type="body" idx="1"/>
          </p:nvPr>
        </p:nvSpPr>
        <p:spPr>
          <a:xfrm>
            <a:off x="1142107" y="1905000"/>
            <a:ext cx="3313277"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4" name="Content Placeholder 3"/>
          <p:cNvSpPr>
            <a:spLocks noGrp="1"/>
          </p:cNvSpPr>
          <p:nvPr>
            <p:ph sz="half" idx="2"/>
          </p:nvPr>
        </p:nvSpPr>
        <p:spPr>
          <a:xfrm>
            <a:off x="1142107" y="2819400"/>
            <a:ext cx="3313277"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Text Placeholder 4"/>
          <p:cNvSpPr>
            <a:spLocks noGrp="1"/>
          </p:cNvSpPr>
          <p:nvPr>
            <p:ph type="body" sz="quarter" idx="3"/>
          </p:nvPr>
        </p:nvSpPr>
        <p:spPr>
          <a:xfrm>
            <a:off x="4688616" y="1905000"/>
            <a:ext cx="3313277"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6" name="Content Placeholder 5"/>
          <p:cNvSpPr>
            <a:spLocks noGrp="1"/>
          </p:cNvSpPr>
          <p:nvPr>
            <p:ph sz="quarter" idx="4"/>
          </p:nvPr>
        </p:nvSpPr>
        <p:spPr>
          <a:xfrm>
            <a:off x="4688616" y="2819400"/>
            <a:ext cx="3313277"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7" name="Date Placeholder 6"/>
          <p:cNvSpPr>
            <a:spLocks noGrp="1"/>
          </p:cNvSpPr>
          <p:nvPr>
            <p:ph type="dt" sz="half" idx="10"/>
          </p:nvPr>
        </p:nvSpPr>
        <p:spPr/>
        <p:txBody>
          <a:bodyPr/>
          <a:lstStyle/>
          <a:p>
            <a:fld id="{9AFE8FB1-0A7A-443E-AAF7-31D4FA1AA312}" type="datetimeFigureOut">
              <a:rPr lang="en-US">
                <a:solidFill>
                  <a:prstClr val="white">
                    <a:tint val="75000"/>
                  </a:prstClr>
                </a:solidFill>
              </a:rPr>
              <a:pPr/>
              <a:t>9/6/2014</a:t>
            </a:fld>
            <a:endParaRPr>
              <a:solidFill>
                <a:prstClr val="white">
                  <a:tint val="75000"/>
                </a:prstClr>
              </a:solidFill>
            </a:endParaRPr>
          </a:p>
        </p:txBody>
      </p:sp>
      <p:sp>
        <p:nvSpPr>
          <p:cNvPr id="8" name="Footer Placeholder 7"/>
          <p:cNvSpPr>
            <a:spLocks noGrp="1"/>
          </p:cNvSpPr>
          <p:nvPr>
            <p:ph type="ftr" sz="quarter" idx="11"/>
          </p:nvPr>
        </p:nvSpPr>
        <p:spPr/>
        <p:txBody>
          <a:bodyPr/>
          <a:lstStyle/>
          <a:p>
            <a:endParaRPr>
              <a:solidFill>
                <a:prstClr val="white">
                  <a:tint val="75000"/>
                </a:prstClr>
              </a:solidFill>
            </a:endParaRPr>
          </a:p>
        </p:txBody>
      </p:sp>
      <p:sp>
        <p:nvSpPr>
          <p:cNvPr id="9" name="Slide Number Placeholder 8"/>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49069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142108" y="1514475"/>
            <a:ext cx="7929246"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sp>
        <p:nvSpPr>
          <p:cNvPr id="2" name="Title 1"/>
          <p:cNvSpPr>
            <a:spLocks noGrp="1"/>
          </p:cNvSpPr>
          <p:nvPr>
            <p:ph type="title"/>
          </p:nvPr>
        </p:nvSpPr>
        <p:spPr/>
        <p:txBody>
          <a:bodyPr/>
          <a:lstStyle/>
          <a:p>
            <a:r>
              <a:rPr/>
              <a:t>Click to edit Master title style</a:t>
            </a:r>
          </a:p>
        </p:txBody>
      </p:sp>
      <p:sp>
        <p:nvSpPr>
          <p:cNvPr id="3" name="Date Placeholder 2"/>
          <p:cNvSpPr>
            <a:spLocks noGrp="1"/>
          </p:cNvSpPr>
          <p:nvPr>
            <p:ph type="dt" sz="half" idx="10"/>
          </p:nvPr>
        </p:nvSpPr>
        <p:spPr/>
        <p:txBody>
          <a:bodyPr/>
          <a:lstStyle/>
          <a:p>
            <a:fld id="{9AFE8FB1-0A7A-443E-AAF7-31D4FA1AA312}" type="datetimeFigureOut">
              <a:rPr lang="en-US">
                <a:solidFill>
                  <a:prstClr val="white">
                    <a:tint val="75000"/>
                  </a:prstClr>
                </a:solidFill>
              </a:rPr>
              <a:pPr/>
              <a:t>9/6/2014</a:t>
            </a:fld>
            <a:endParaRPr>
              <a:solidFill>
                <a:prstClr val="white">
                  <a:tint val="75000"/>
                </a:prstClr>
              </a:solidFill>
            </a:endParaRPr>
          </a:p>
        </p:txBody>
      </p:sp>
      <p:sp>
        <p:nvSpPr>
          <p:cNvPr id="4" name="Footer Placeholder 3"/>
          <p:cNvSpPr>
            <a:spLocks noGrp="1"/>
          </p:cNvSpPr>
          <p:nvPr>
            <p:ph type="ftr" sz="quarter" idx="11"/>
          </p:nvPr>
        </p:nvSpPr>
        <p:spPr/>
        <p:txBody>
          <a:bodyPr/>
          <a:lstStyle/>
          <a:p>
            <a:endParaRPr>
              <a:solidFill>
                <a:prstClr val="white">
                  <a:tint val="75000"/>
                </a:prstClr>
              </a:solidFill>
            </a:endParaRPr>
          </a:p>
        </p:txBody>
      </p:sp>
      <p:sp>
        <p:nvSpPr>
          <p:cNvPr id="5" name="Slide Number Placeholder 4"/>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79542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solidFill>
                  <a:prstClr val="white">
                    <a:tint val="75000"/>
                  </a:prstClr>
                </a:solidFill>
              </a:rPr>
              <a:pPr/>
              <a:t>9/6/2014</a:t>
            </a:fld>
            <a:endParaRPr>
              <a:solidFill>
                <a:prstClr val="white">
                  <a:tint val="75000"/>
                </a:prstClr>
              </a:solidFill>
            </a:endParaRPr>
          </a:p>
        </p:txBody>
      </p:sp>
      <p:sp>
        <p:nvSpPr>
          <p:cNvPr id="3" name="Footer Placeholder 2"/>
          <p:cNvSpPr>
            <a:spLocks noGrp="1"/>
          </p:cNvSpPr>
          <p:nvPr>
            <p:ph type="ftr" sz="quarter" idx="11"/>
          </p:nvPr>
        </p:nvSpPr>
        <p:spPr/>
        <p:txBody>
          <a:bodyPr/>
          <a:lstStyle/>
          <a:p>
            <a:endParaRPr>
              <a:solidFill>
                <a:prstClr val="white">
                  <a:tint val="75000"/>
                </a:prstClr>
              </a:solidFill>
            </a:endParaRPr>
          </a:p>
        </p:txBody>
      </p:sp>
      <p:sp>
        <p:nvSpPr>
          <p:cNvPr id="4" name="Slide Number Placeholder 3"/>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046707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3314242" y="1630822"/>
            <a:ext cx="4719500"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grpSp>
      </p:grpSp>
      <p:sp>
        <p:nvSpPr>
          <p:cNvPr id="2" name="Title 1"/>
          <p:cNvSpPr>
            <a:spLocks noGrp="1"/>
          </p:cNvSpPr>
          <p:nvPr>
            <p:ph type="title"/>
          </p:nvPr>
        </p:nvSpPr>
        <p:spPr>
          <a:xfrm>
            <a:off x="1142108" y="274638"/>
            <a:ext cx="6859785" cy="1020762"/>
          </a:xfrm>
        </p:spPr>
        <p:txBody>
          <a:bodyPr anchor="b">
            <a:noAutofit/>
          </a:bodyPr>
          <a:lstStyle>
            <a:lvl1pPr algn="l">
              <a:defRPr sz="3200" b="0"/>
            </a:lvl1pPr>
          </a:lstStyle>
          <a:p>
            <a:r>
              <a:rPr/>
              <a:t>Click to edit Master title style</a:t>
            </a:r>
          </a:p>
        </p:txBody>
      </p:sp>
      <p:sp>
        <p:nvSpPr>
          <p:cNvPr id="3" name="Content Placeholder 2"/>
          <p:cNvSpPr>
            <a:spLocks noGrp="1"/>
          </p:cNvSpPr>
          <p:nvPr>
            <p:ph idx="1"/>
          </p:nvPr>
        </p:nvSpPr>
        <p:spPr>
          <a:xfrm>
            <a:off x="3533436" y="1905000"/>
            <a:ext cx="4253068"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Text Placeholder 3"/>
          <p:cNvSpPr>
            <a:spLocks noGrp="1"/>
          </p:cNvSpPr>
          <p:nvPr>
            <p:ph type="body" sz="half" idx="2"/>
          </p:nvPr>
        </p:nvSpPr>
        <p:spPr>
          <a:xfrm>
            <a:off x="1142107" y="3429000"/>
            <a:ext cx="2057936"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9/6/2014</a:t>
            </a:fld>
            <a:endParaRPr>
              <a:solidFill>
                <a:prstClr val="white">
                  <a:tint val="75000"/>
                </a:prstClr>
              </a:solidFill>
            </a:endParaRPr>
          </a:p>
        </p:txBody>
      </p:sp>
      <p:sp>
        <p:nvSpPr>
          <p:cNvPr id="6" name="Footer Placeholder 5"/>
          <p:cNvSpPr>
            <a:spLocks noGrp="1"/>
          </p:cNvSpPr>
          <p:nvPr>
            <p:ph type="ftr" sz="quarter" idx="11"/>
          </p:nvPr>
        </p:nvSpPr>
        <p:spPr/>
        <p:txBody>
          <a:bodyPr/>
          <a:lstStyle/>
          <a:p>
            <a:endParaRPr>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3467693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142108" y="1514475"/>
            <a:ext cx="7929246"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sp>
        <p:nvSpPr>
          <p:cNvPr id="2" name="Title 1"/>
          <p:cNvSpPr>
            <a:spLocks noGrp="1"/>
          </p:cNvSpPr>
          <p:nvPr>
            <p:ph type="title"/>
          </p:nvPr>
        </p:nvSpPr>
        <p:spPr>
          <a:xfrm>
            <a:off x="1142108" y="274638"/>
            <a:ext cx="6859785" cy="1020762"/>
          </a:xfrm>
        </p:spPr>
        <p:txBody>
          <a:bodyPr/>
          <a:lstStyle/>
          <a:p>
            <a:r>
              <a:rPr/>
              <a:t>Click to edit Master title style</a:t>
            </a: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9/6/2014</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3610638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085908" y="1630822"/>
            <a:ext cx="4719500"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grpSp>
      </p:grpSp>
      <p:sp>
        <p:nvSpPr>
          <p:cNvPr id="2" name="Title 1"/>
          <p:cNvSpPr>
            <a:spLocks noGrp="1"/>
          </p:cNvSpPr>
          <p:nvPr>
            <p:ph type="title"/>
          </p:nvPr>
        </p:nvSpPr>
        <p:spPr>
          <a:xfrm>
            <a:off x="1142108" y="274638"/>
            <a:ext cx="6859785" cy="1020762"/>
          </a:xfrm>
        </p:spPr>
        <p:txBody>
          <a:bodyPr anchor="b">
            <a:noAutofit/>
          </a:bodyPr>
          <a:lstStyle>
            <a:lvl1pPr algn="l">
              <a:defRPr sz="3200" b="0"/>
            </a:lvl1pPr>
          </a:lstStyle>
          <a:p>
            <a:r>
              <a:rPr/>
              <a:t>Click to edit Master title style</a:t>
            </a:r>
          </a:p>
        </p:txBody>
      </p:sp>
      <p:sp>
        <p:nvSpPr>
          <p:cNvPr id="3" name="Picture Placeholder 2"/>
          <p:cNvSpPr>
            <a:spLocks noGrp="1"/>
          </p:cNvSpPr>
          <p:nvPr>
            <p:ph type="pic" idx="1"/>
          </p:nvPr>
        </p:nvSpPr>
        <p:spPr>
          <a:xfrm>
            <a:off x="1309719" y="1884311"/>
            <a:ext cx="4253068"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a:t>Click icon to add picture</a:t>
            </a:r>
          </a:p>
        </p:txBody>
      </p:sp>
      <p:sp>
        <p:nvSpPr>
          <p:cNvPr id="4" name="Text Placeholder 3"/>
          <p:cNvSpPr>
            <a:spLocks noGrp="1"/>
          </p:cNvSpPr>
          <p:nvPr>
            <p:ph type="body" sz="half" idx="2"/>
          </p:nvPr>
        </p:nvSpPr>
        <p:spPr>
          <a:xfrm>
            <a:off x="5931014" y="3411748"/>
            <a:ext cx="2057936"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9/6/2014</a:t>
            </a:fld>
            <a:endParaRPr>
              <a:solidFill>
                <a:prstClr val="white">
                  <a:tint val="75000"/>
                </a:prstClr>
              </a:solidFill>
            </a:endParaRPr>
          </a:p>
        </p:txBody>
      </p:sp>
      <p:sp>
        <p:nvSpPr>
          <p:cNvPr id="6" name="Footer Placeholder 5"/>
          <p:cNvSpPr>
            <a:spLocks noGrp="1"/>
          </p:cNvSpPr>
          <p:nvPr>
            <p:ph type="ftr" sz="quarter" idx="11"/>
          </p:nvPr>
        </p:nvSpPr>
        <p:spPr/>
        <p:txBody>
          <a:bodyPr/>
          <a:lstStyle/>
          <a:p>
            <a:endParaRPr>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192711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142108" y="1514475"/>
            <a:ext cx="7929246"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sp>
        <p:nvSpPr>
          <p:cNvPr id="2" name="Title 1"/>
          <p:cNvSpPr>
            <a:spLocks noGrp="1"/>
          </p:cNvSpPr>
          <p:nvPr>
            <p:ph type="title"/>
          </p:nvPr>
        </p:nvSpPr>
        <p:spPr/>
        <p:txBody>
          <a:bodyPr/>
          <a:lstStyle/>
          <a:p>
            <a:r>
              <a:rPr/>
              <a:t>Click to edit Master title style</a:t>
            </a: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9/6/2014</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078068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4338754" y="3480593"/>
            <a:ext cx="6492240" cy="48019"/>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sp>
        <p:nvSpPr>
          <p:cNvPr id="2" name="Vertical Title 1"/>
          <p:cNvSpPr>
            <a:spLocks noGrp="1"/>
          </p:cNvSpPr>
          <p:nvPr>
            <p:ph type="title" orient="vert"/>
          </p:nvPr>
        </p:nvSpPr>
        <p:spPr>
          <a:xfrm>
            <a:off x="7773233" y="274639"/>
            <a:ext cx="1028968" cy="5901747"/>
          </a:xfrm>
        </p:spPr>
        <p:txBody>
          <a:bodyPr vert="eaVert"/>
          <a:lstStyle/>
          <a:p>
            <a:r>
              <a:rPr/>
              <a:t>Click to edit Master title style</a:t>
            </a:r>
          </a:p>
        </p:txBody>
      </p:sp>
      <p:sp>
        <p:nvSpPr>
          <p:cNvPr id="3" name="Vertical Text Placeholder 2"/>
          <p:cNvSpPr>
            <a:spLocks noGrp="1"/>
          </p:cNvSpPr>
          <p:nvPr>
            <p:ph type="body" orient="vert" idx="1"/>
          </p:nvPr>
        </p:nvSpPr>
        <p:spPr>
          <a:xfrm>
            <a:off x="456128" y="277814"/>
            <a:ext cx="6859787" cy="5898573"/>
          </a:xfrm>
        </p:spPr>
        <p:txBody>
          <a:bodyPr vert="eaVert"/>
          <a:lstStyle>
            <a:lvl5pPr>
              <a:defRPr/>
            </a:lvl5pPr>
            <a:lvl6pPr>
              <a:defRPr/>
            </a:lvl6pPr>
            <a:lvl7pPr>
              <a:defRPr/>
            </a:lvl7pPr>
            <a:lvl8pPr>
              <a:defRPr baseline="0"/>
            </a:lvl8pPr>
            <a:lvl9pPr>
              <a:defRPr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9/6/2014</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4031053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188982" y="4724400"/>
            <a:ext cx="6475638"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sp>
        <p:nvSpPr>
          <p:cNvPr id="2" name="Title 1"/>
          <p:cNvSpPr>
            <a:spLocks noGrp="1"/>
          </p:cNvSpPr>
          <p:nvPr>
            <p:ph type="title"/>
          </p:nvPr>
        </p:nvSpPr>
        <p:spPr>
          <a:xfrm>
            <a:off x="1142107" y="1905000"/>
            <a:ext cx="6859786" cy="2667000"/>
          </a:xfrm>
        </p:spPr>
        <p:txBody>
          <a:bodyPr anchor="b">
            <a:noAutofit/>
          </a:bodyPr>
          <a:lstStyle>
            <a:lvl1pPr algn="l">
              <a:defRPr sz="4400" b="0" cap="none" baseline="0"/>
            </a:lvl1pPr>
          </a:lstStyle>
          <a:p>
            <a:r>
              <a:rPr/>
              <a:t>Click to edit Master title style</a:t>
            </a:r>
          </a:p>
        </p:txBody>
      </p:sp>
      <p:sp>
        <p:nvSpPr>
          <p:cNvPr id="3" name="Text Placeholder 2"/>
          <p:cNvSpPr>
            <a:spLocks noGrp="1"/>
          </p:cNvSpPr>
          <p:nvPr>
            <p:ph type="body" idx="1"/>
          </p:nvPr>
        </p:nvSpPr>
        <p:spPr>
          <a:xfrm>
            <a:off x="1142107" y="5102526"/>
            <a:ext cx="6859786"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9/6/2014</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83049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142108" y="1514475"/>
            <a:ext cx="7929246"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sp>
        <p:nvSpPr>
          <p:cNvPr id="2" name="Title 1"/>
          <p:cNvSpPr>
            <a:spLocks noGrp="1"/>
          </p:cNvSpPr>
          <p:nvPr>
            <p:ph type="title"/>
          </p:nvPr>
        </p:nvSpPr>
        <p:spPr>
          <a:xfrm>
            <a:off x="1142108" y="274638"/>
            <a:ext cx="6859785" cy="1020762"/>
          </a:xfrm>
        </p:spPr>
        <p:txBody>
          <a:bodyPr/>
          <a:lstStyle/>
          <a:p>
            <a:r>
              <a:rPr/>
              <a:t>Click to edit Master title style</a:t>
            </a:r>
          </a:p>
        </p:txBody>
      </p:sp>
      <p:sp>
        <p:nvSpPr>
          <p:cNvPr id="3" name="Content Placeholder 2"/>
          <p:cNvSpPr>
            <a:spLocks noGrp="1"/>
          </p:cNvSpPr>
          <p:nvPr>
            <p:ph sz="half" idx="1"/>
          </p:nvPr>
        </p:nvSpPr>
        <p:spPr>
          <a:xfrm>
            <a:off x="1142107" y="1905000"/>
            <a:ext cx="3315563"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Content Placeholder 3"/>
          <p:cNvSpPr>
            <a:spLocks noGrp="1"/>
          </p:cNvSpPr>
          <p:nvPr>
            <p:ph sz="half" idx="2"/>
          </p:nvPr>
        </p:nvSpPr>
        <p:spPr>
          <a:xfrm>
            <a:off x="4686332" y="1905000"/>
            <a:ext cx="3315562"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9/6/2014</a:t>
            </a:fld>
            <a:endParaRPr>
              <a:solidFill>
                <a:prstClr val="white">
                  <a:tint val="75000"/>
                </a:prstClr>
              </a:solidFill>
            </a:endParaRPr>
          </a:p>
        </p:txBody>
      </p:sp>
      <p:sp>
        <p:nvSpPr>
          <p:cNvPr id="6" name="Footer Placeholder 5"/>
          <p:cNvSpPr>
            <a:spLocks noGrp="1"/>
          </p:cNvSpPr>
          <p:nvPr>
            <p:ph type="ftr" sz="quarter" idx="11"/>
          </p:nvPr>
        </p:nvSpPr>
        <p:spPr/>
        <p:txBody>
          <a:bodyPr/>
          <a:lstStyle/>
          <a:p>
            <a:endParaRPr>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93319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142108" y="1514475"/>
            <a:ext cx="7929246"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sp>
        <p:nvSpPr>
          <p:cNvPr id="2" name="Title 1"/>
          <p:cNvSpPr>
            <a:spLocks noGrp="1"/>
          </p:cNvSpPr>
          <p:nvPr>
            <p:ph type="title"/>
          </p:nvPr>
        </p:nvSpPr>
        <p:spPr>
          <a:xfrm>
            <a:off x="1142108" y="274638"/>
            <a:ext cx="6859785" cy="1020762"/>
          </a:xfrm>
        </p:spPr>
        <p:txBody>
          <a:bodyPr/>
          <a:lstStyle>
            <a:lvl1pPr>
              <a:defRPr/>
            </a:lvl1pPr>
          </a:lstStyle>
          <a:p>
            <a:r>
              <a:rPr/>
              <a:t>Click to edit Master title style</a:t>
            </a:r>
          </a:p>
        </p:txBody>
      </p:sp>
      <p:sp>
        <p:nvSpPr>
          <p:cNvPr id="3" name="Text Placeholder 2"/>
          <p:cNvSpPr>
            <a:spLocks noGrp="1"/>
          </p:cNvSpPr>
          <p:nvPr>
            <p:ph type="body" idx="1"/>
          </p:nvPr>
        </p:nvSpPr>
        <p:spPr>
          <a:xfrm>
            <a:off x="1142107" y="1905000"/>
            <a:ext cx="3313277"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4" name="Content Placeholder 3"/>
          <p:cNvSpPr>
            <a:spLocks noGrp="1"/>
          </p:cNvSpPr>
          <p:nvPr>
            <p:ph sz="half" idx="2"/>
          </p:nvPr>
        </p:nvSpPr>
        <p:spPr>
          <a:xfrm>
            <a:off x="1142107" y="2819400"/>
            <a:ext cx="3313277"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Text Placeholder 4"/>
          <p:cNvSpPr>
            <a:spLocks noGrp="1"/>
          </p:cNvSpPr>
          <p:nvPr>
            <p:ph type="body" sz="quarter" idx="3"/>
          </p:nvPr>
        </p:nvSpPr>
        <p:spPr>
          <a:xfrm>
            <a:off x="4688616" y="1905000"/>
            <a:ext cx="3313277"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6" name="Content Placeholder 5"/>
          <p:cNvSpPr>
            <a:spLocks noGrp="1"/>
          </p:cNvSpPr>
          <p:nvPr>
            <p:ph sz="quarter" idx="4"/>
          </p:nvPr>
        </p:nvSpPr>
        <p:spPr>
          <a:xfrm>
            <a:off x="4688616" y="2819400"/>
            <a:ext cx="3313277"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7" name="Date Placeholder 6"/>
          <p:cNvSpPr>
            <a:spLocks noGrp="1"/>
          </p:cNvSpPr>
          <p:nvPr>
            <p:ph type="dt" sz="half" idx="10"/>
          </p:nvPr>
        </p:nvSpPr>
        <p:spPr/>
        <p:txBody>
          <a:bodyPr/>
          <a:lstStyle/>
          <a:p>
            <a:fld id="{9AFE8FB1-0A7A-443E-AAF7-31D4FA1AA312}" type="datetimeFigureOut">
              <a:rPr lang="en-US">
                <a:solidFill>
                  <a:prstClr val="white">
                    <a:tint val="75000"/>
                  </a:prstClr>
                </a:solidFill>
              </a:rPr>
              <a:pPr/>
              <a:t>9/6/2014</a:t>
            </a:fld>
            <a:endParaRPr>
              <a:solidFill>
                <a:prstClr val="white">
                  <a:tint val="75000"/>
                </a:prstClr>
              </a:solidFill>
            </a:endParaRPr>
          </a:p>
        </p:txBody>
      </p:sp>
      <p:sp>
        <p:nvSpPr>
          <p:cNvPr id="8" name="Footer Placeholder 7"/>
          <p:cNvSpPr>
            <a:spLocks noGrp="1"/>
          </p:cNvSpPr>
          <p:nvPr>
            <p:ph type="ftr" sz="quarter" idx="11"/>
          </p:nvPr>
        </p:nvSpPr>
        <p:spPr/>
        <p:txBody>
          <a:bodyPr/>
          <a:lstStyle/>
          <a:p>
            <a:endParaRPr>
              <a:solidFill>
                <a:prstClr val="white">
                  <a:tint val="75000"/>
                </a:prstClr>
              </a:solidFill>
            </a:endParaRPr>
          </a:p>
        </p:txBody>
      </p:sp>
      <p:sp>
        <p:nvSpPr>
          <p:cNvPr id="9" name="Slide Number Placeholder 8"/>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74265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142108" y="1514475"/>
            <a:ext cx="7929246"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sp>
        <p:nvSpPr>
          <p:cNvPr id="2" name="Title 1"/>
          <p:cNvSpPr>
            <a:spLocks noGrp="1"/>
          </p:cNvSpPr>
          <p:nvPr>
            <p:ph type="title"/>
          </p:nvPr>
        </p:nvSpPr>
        <p:spPr/>
        <p:txBody>
          <a:bodyPr/>
          <a:lstStyle/>
          <a:p>
            <a:r>
              <a:rPr/>
              <a:t>Click to edit Master title style</a:t>
            </a:r>
          </a:p>
        </p:txBody>
      </p:sp>
      <p:sp>
        <p:nvSpPr>
          <p:cNvPr id="3" name="Date Placeholder 2"/>
          <p:cNvSpPr>
            <a:spLocks noGrp="1"/>
          </p:cNvSpPr>
          <p:nvPr>
            <p:ph type="dt" sz="half" idx="10"/>
          </p:nvPr>
        </p:nvSpPr>
        <p:spPr/>
        <p:txBody>
          <a:bodyPr/>
          <a:lstStyle/>
          <a:p>
            <a:fld id="{9AFE8FB1-0A7A-443E-AAF7-31D4FA1AA312}" type="datetimeFigureOut">
              <a:rPr lang="en-US">
                <a:solidFill>
                  <a:prstClr val="white">
                    <a:tint val="75000"/>
                  </a:prstClr>
                </a:solidFill>
              </a:rPr>
              <a:pPr/>
              <a:t>9/6/2014</a:t>
            </a:fld>
            <a:endParaRPr>
              <a:solidFill>
                <a:prstClr val="white">
                  <a:tint val="75000"/>
                </a:prstClr>
              </a:solidFill>
            </a:endParaRPr>
          </a:p>
        </p:txBody>
      </p:sp>
      <p:sp>
        <p:nvSpPr>
          <p:cNvPr id="4" name="Footer Placeholder 3"/>
          <p:cNvSpPr>
            <a:spLocks noGrp="1"/>
          </p:cNvSpPr>
          <p:nvPr>
            <p:ph type="ftr" sz="quarter" idx="11"/>
          </p:nvPr>
        </p:nvSpPr>
        <p:spPr/>
        <p:txBody>
          <a:bodyPr/>
          <a:lstStyle/>
          <a:p>
            <a:endParaRPr>
              <a:solidFill>
                <a:prstClr val="white">
                  <a:tint val="75000"/>
                </a:prstClr>
              </a:solidFill>
            </a:endParaRPr>
          </a:p>
        </p:txBody>
      </p:sp>
      <p:sp>
        <p:nvSpPr>
          <p:cNvPr id="5" name="Slide Number Placeholder 4"/>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51104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solidFill>
                  <a:prstClr val="white">
                    <a:tint val="75000"/>
                  </a:prstClr>
                </a:solidFill>
              </a:rPr>
              <a:pPr/>
              <a:t>9/6/2014</a:t>
            </a:fld>
            <a:endParaRPr>
              <a:solidFill>
                <a:prstClr val="white">
                  <a:tint val="75000"/>
                </a:prstClr>
              </a:solidFill>
            </a:endParaRPr>
          </a:p>
        </p:txBody>
      </p:sp>
      <p:sp>
        <p:nvSpPr>
          <p:cNvPr id="3" name="Footer Placeholder 2"/>
          <p:cNvSpPr>
            <a:spLocks noGrp="1"/>
          </p:cNvSpPr>
          <p:nvPr>
            <p:ph type="ftr" sz="quarter" idx="11"/>
          </p:nvPr>
        </p:nvSpPr>
        <p:spPr/>
        <p:txBody>
          <a:bodyPr/>
          <a:lstStyle/>
          <a:p>
            <a:endParaRPr>
              <a:solidFill>
                <a:prstClr val="white">
                  <a:tint val="75000"/>
                </a:prstClr>
              </a:solidFill>
            </a:endParaRPr>
          </a:p>
        </p:txBody>
      </p:sp>
      <p:sp>
        <p:nvSpPr>
          <p:cNvPr id="4" name="Slide Number Placeholder 3"/>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29811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3314242" y="1630822"/>
            <a:ext cx="4719500"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grpSp>
      </p:grpSp>
      <p:sp>
        <p:nvSpPr>
          <p:cNvPr id="2" name="Title 1"/>
          <p:cNvSpPr>
            <a:spLocks noGrp="1"/>
          </p:cNvSpPr>
          <p:nvPr>
            <p:ph type="title"/>
          </p:nvPr>
        </p:nvSpPr>
        <p:spPr>
          <a:xfrm>
            <a:off x="1142108" y="274638"/>
            <a:ext cx="6859785" cy="1020762"/>
          </a:xfrm>
        </p:spPr>
        <p:txBody>
          <a:bodyPr anchor="b">
            <a:noAutofit/>
          </a:bodyPr>
          <a:lstStyle>
            <a:lvl1pPr algn="l">
              <a:defRPr sz="3200" b="0"/>
            </a:lvl1pPr>
          </a:lstStyle>
          <a:p>
            <a:r>
              <a:rPr/>
              <a:t>Click to edit Master title style</a:t>
            </a:r>
          </a:p>
        </p:txBody>
      </p:sp>
      <p:sp>
        <p:nvSpPr>
          <p:cNvPr id="3" name="Content Placeholder 2"/>
          <p:cNvSpPr>
            <a:spLocks noGrp="1"/>
          </p:cNvSpPr>
          <p:nvPr>
            <p:ph idx="1"/>
          </p:nvPr>
        </p:nvSpPr>
        <p:spPr>
          <a:xfrm>
            <a:off x="3533436" y="1905000"/>
            <a:ext cx="4253068"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Text Placeholder 3"/>
          <p:cNvSpPr>
            <a:spLocks noGrp="1"/>
          </p:cNvSpPr>
          <p:nvPr>
            <p:ph type="body" sz="half" idx="2"/>
          </p:nvPr>
        </p:nvSpPr>
        <p:spPr>
          <a:xfrm>
            <a:off x="1142107" y="3429000"/>
            <a:ext cx="2057936"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9/6/2014</a:t>
            </a:fld>
            <a:endParaRPr>
              <a:solidFill>
                <a:prstClr val="white">
                  <a:tint val="75000"/>
                </a:prstClr>
              </a:solidFill>
            </a:endParaRPr>
          </a:p>
        </p:txBody>
      </p:sp>
      <p:sp>
        <p:nvSpPr>
          <p:cNvPr id="6" name="Footer Placeholder 5"/>
          <p:cNvSpPr>
            <a:spLocks noGrp="1"/>
          </p:cNvSpPr>
          <p:nvPr>
            <p:ph type="ftr" sz="quarter" idx="11"/>
          </p:nvPr>
        </p:nvSpPr>
        <p:spPr/>
        <p:txBody>
          <a:bodyPr/>
          <a:lstStyle/>
          <a:p>
            <a:endParaRPr>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199738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085908" y="1630822"/>
            <a:ext cx="4719500"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grpSp>
      </p:grpSp>
      <p:sp>
        <p:nvSpPr>
          <p:cNvPr id="2" name="Title 1"/>
          <p:cNvSpPr>
            <a:spLocks noGrp="1"/>
          </p:cNvSpPr>
          <p:nvPr>
            <p:ph type="title"/>
          </p:nvPr>
        </p:nvSpPr>
        <p:spPr>
          <a:xfrm>
            <a:off x="1142108" y="274638"/>
            <a:ext cx="6859785" cy="1020762"/>
          </a:xfrm>
        </p:spPr>
        <p:txBody>
          <a:bodyPr anchor="b">
            <a:noAutofit/>
          </a:bodyPr>
          <a:lstStyle>
            <a:lvl1pPr algn="l">
              <a:defRPr sz="3200" b="0"/>
            </a:lvl1pPr>
          </a:lstStyle>
          <a:p>
            <a:r>
              <a:rPr/>
              <a:t>Click to edit Master title style</a:t>
            </a:r>
          </a:p>
        </p:txBody>
      </p:sp>
      <p:sp>
        <p:nvSpPr>
          <p:cNvPr id="3" name="Picture Placeholder 2"/>
          <p:cNvSpPr>
            <a:spLocks noGrp="1"/>
          </p:cNvSpPr>
          <p:nvPr>
            <p:ph type="pic" idx="1"/>
          </p:nvPr>
        </p:nvSpPr>
        <p:spPr>
          <a:xfrm>
            <a:off x="1309719" y="1884311"/>
            <a:ext cx="4253068"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a:t>Click icon to add picture</a:t>
            </a:r>
          </a:p>
        </p:txBody>
      </p:sp>
      <p:sp>
        <p:nvSpPr>
          <p:cNvPr id="4" name="Text Placeholder 3"/>
          <p:cNvSpPr>
            <a:spLocks noGrp="1"/>
          </p:cNvSpPr>
          <p:nvPr>
            <p:ph type="body" sz="half" idx="2"/>
          </p:nvPr>
        </p:nvSpPr>
        <p:spPr>
          <a:xfrm>
            <a:off x="5931014" y="3411748"/>
            <a:ext cx="2057936"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9/6/2014</a:t>
            </a:fld>
            <a:endParaRPr>
              <a:solidFill>
                <a:prstClr val="white">
                  <a:tint val="75000"/>
                </a:prstClr>
              </a:solidFill>
            </a:endParaRPr>
          </a:p>
        </p:txBody>
      </p:sp>
      <p:sp>
        <p:nvSpPr>
          <p:cNvPr id="6" name="Footer Placeholder 5"/>
          <p:cNvSpPr>
            <a:spLocks noGrp="1"/>
          </p:cNvSpPr>
          <p:nvPr>
            <p:ph type="ftr" sz="quarter" idx="11"/>
          </p:nvPr>
        </p:nvSpPr>
        <p:spPr/>
        <p:txBody>
          <a:bodyPr/>
          <a:lstStyle/>
          <a:p>
            <a:endParaRPr>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359740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2108" y="274638"/>
            <a:ext cx="6859785" cy="1020762"/>
          </a:xfrm>
          <a:prstGeom prst="rect">
            <a:avLst/>
          </a:prstGeom>
        </p:spPr>
        <p:txBody>
          <a:bodyPr vert="horz" lIns="91440" tIns="45720" rIns="91440" bIns="45720" rtlCol="0" anchor="b">
            <a:normAutofit/>
          </a:bodyPr>
          <a:lstStyle/>
          <a:p>
            <a:r>
              <a:rPr/>
              <a:t>Click to edit Master title style</a:t>
            </a:r>
          </a:p>
        </p:txBody>
      </p:sp>
      <p:sp>
        <p:nvSpPr>
          <p:cNvPr id="3" name="Text Placeholder 2"/>
          <p:cNvSpPr>
            <a:spLocks noGrp="1"/>
          </p:cNvSpPr>
          <p:nvPr>
            <p:ph type="body" idx="1"/>
          </p:nvPr>
        </p:nvSpPr>
        <p:spPr>
          <a:xfrm>
            <a:off x="1142108" y="1905000"/>
            <a:ext cx="6859786" cy="4267200"/>
          </a:xfrm>
          <a:prstGeom prst="rect">
            <a:avLst/>
          </a:prstGeom>
        </p:spPr>
        <p:txBody>
          <a:bodyPr vert="horz" lIns="91440" tIns="45720" rIns="91440" bIns="4572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4" name="Date Placeholder 3"/>
          <p:cNvSpPr>
            <a:spLocks noGrp="1"/>
          </p:cNvSpPr>
          <p:nvPr>
            <p:ph type="dt" sz="half" idx="2"/>
          </p:nvPr>
        </p:nvSpPr>
        <p:spPr>
          <a:xfrm>
            <a:off x="6058287" y="6400801"/>
            <a:ext cx="933137"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solidFill>
                  <a:prstClr val="white">
                    <a:tint val="75000"/>
                  </a:prstClr>
                </a:solidFill>
              </a:rPr>
              <a:pPr/>
              <a:t>9/6/2014</a:t>
            </a:fld>
            <a:endParaRPr>
              <a:solidFill>
                <a:prstClr val="white">
                  <a:tint val="75000"/>
                </a:prstClr>
              </a:solidFill>
            </a:endParaRPr>
          </a:p>
        </p:txBody>
      </p:sp>
      <p:sp>
        <p:nvSpPr>
          <p:cNvPr id="5" name="Footer Placeholder 4"/>
          <p:cNvSpPr>
            <a:spLocks noGrp="1"/>
          </p:cNvSpPr>
          <p:nvPr>
            <p:ph type="ftr" sz="quarter" idx="3"/>
          </p:nvPr>
        </p:nvSpPr>
        <p:spPr>
          <a:xfrm>
            <a:off x="1142107" y="6400801"/>
            <a:ext cx="4744685"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solidFill>
                <a:prstClr val="white">
                  <a:tint val="75000"/>
                </a:prstClr>
              </a:solidFill>
            </a:endParaRPr>
          </a:p>
        </p:txBody>
      </p:sp>
      <p:sp>
        <p:nvSpPr>
          <p:cNvPr id="6" name="Slide Number Placeholder 5"/>
          <p:cNvSpPr>
            <a:spLocks noGrp="1"/>
          </p:cNvSpPr>
          <p:nvPr>
            <p:ph type="sldNum" sz="quarter" idx="4"/>
          </p:nvPr>
        </p:nvSpPr>
        <p:spPr>
          <a:xfrm>
            <a:off x="7144419" y="6400801"/>
            <a:ext cx="857475"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54903275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42108" y="274638"/>
            <a:ext cx="6859785" cy="1020762"/>
          </a:xfrm>
          <a:prstGeom prst="rect">
            <a:avLst/>
          </a:prstGeom>
        </p:spPr>
        <p:txBody>
          <a:bodyPr vert="horz" lIns="91440" tIns="45720" rIns="91440" bIns="45720" rtlCol="0" anchor="b">
            <a:normAutofit/>
          </a:bodyPr>
          <a:lstStyle/>
          <a:p>
            <a:r>
              <a:rPr dirty="0"/>
              <a:t>Click to edit Master title style</a:t>
            </a:r>
          </a:p>
        </p:txBody>
      </p:sp>
      <p:sp>
        <p:nvSpPr>
          <p:cNvPr id="3" name="Text Placeholder 2"/>
          <p:cNvSpPr>
            <a:spLocks noGrp="1"/>
          </p:cNvSpPr>
          <p:nvPr>
            <p:ph type="body" idx="1"/>
          </p:nvPr>
        </p:nvSpPr>
        <p:spPr>
          <a:xfrm>
            <a:off x="1142108" y="1905000"/>
            <a:ext cx="6859786" cy="4267200"/>
          </a:xfrm>
          <a:prstGeom prst="rect">
            <a:avLst/>
          </a:prstGeom>
        </p:spPr>
        <p:txBody>
          <a:bodyPr vert="horz" lIns="91440" tIns="45720" rIns="91440" bIns="4572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4" name="Date Placeholder 3"/>
          <p:cNvSpPr>
            <a:spLocks noGrp="1"/>
          </p:cNvSpPr>
          <p:nvPr>
            <p:ph type="dt" sz="half" idx="2"/>
          </p:nvPr>
        </p:nvSpPr>
        <p:spPr>
          <a:xfrm>
            <a:off x="6058287" y="6400801"/>
            <a:ext cx="933137"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solidFill>
                  <a:prstClr val="white">
                    <a:tint val="75000"/>
                  </a:prstClr>
                </a:solidFill>
              </a:rPr>
              <a:pPr/>
              <a:t>9/6/2014</a:t>
            </a:fld>
            <a:endParaRPr>
              <a:solidFill>
                <a:prstClr val="white">
                  <a:tint val="75000"/>
                </a:prstClr>
              </a:solidFill>
            </a:endParaRPr>
          </a:p>
        </p:txBody>
      </p:sp>
      <p:sp>
        <p:nvSpPr>
          <p:cNvPr id="5" name="Footer Placeholder 4"/>
          <p:cNvSpPr>
            <a:spLocks noGrp="1"/>
          </p:cNvSpPr>
          <p:nvPr>
            <p:ph type="ftr" sz="quarter" idx="3"/>
          </p:nvPr>
        </p:nvSpPr>
        <p:spPr>
          <a:xfrm>
            <a:off x="1142107" y="6400801"/>
            <a:ext cx="4744685"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solidFill>
                <a:prstClr val="white">
                  <a:tint val="75000"/>
                </a:prstClr>
              </a:solidFill>
            </a:endParaRPr>
          </a:p>
        </p:txBody>
      </p:sp>
      <p:sp>
        <p:nvSpPr>
          <p:cNvPr id="6" name="Slide Number Placeholder 5"/>
          <p:cNvSpPr>
            <a:spLocks noGrp="1"/>
          </p:cNvSpPr>
          <p:nvPr>
            <p:ph type="sldNum" sz="quarter" idx="4"/>
          </p:nvPr>
        </p:nvSpPr>
        <p:spPr>
          <a:xfrm>
            <a:off x="7144419" y="6400801"/>
            <a:ext cx="857475"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77634357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Berlin Sans FB Demi" panose="020E0802020502020306" pitchFamily="34" charset="0"/>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800" kern="1200">
          <a:solidFill>
            <a:schemeClr val="tx1"/>
          </a:solidFill>
          <a:latin typeface="Berlin Sans FB" panose="020E0602020502020306" pitchFamily="34" charset="0"/>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400" kern="1200">
          <a:solidFill>
            <a:schemeClr val="tx1"/>
          </a:solidFill>
          <a:latin typeface="Berlin Sans FB" panose="020E0602020502020306" pitchFamily="34" charset="0"/>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2000" kern="1200">
          <a:solidFill>
            <a:schemeClr val="tx1"/>
          </a:solidFill>
          <a:latin typeface="Berlin Sans FB" panose="020E0602020502020306" pitchFamily="34" charset="0"/>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800" kern="1200">
          <a:solidFill>
            <a:schemeClr val="tx1"/>
          </a:solidFill>
          <a:latin typeface="Berlin Sans FB" panose="020E0602020502020306" pitchFamily="34" charset="0"/>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Berlin Sans FB" panose="020E0602020502020306" pitchFamily="34" charset="0"/>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prstTxWarp prst="textDeflateInflate">
              <a:avLst/>
            </a:prstTxWarp>
          </a:bodyPr>
          <a:lstStyle/>
          <a:p>
            <a:pPr algn="ctr"/>
            <a:r>
              <a:rPr lang="en-US" dirty="0" smtClean="0">
                <a:effectLst>
                  <a:glow rad="101600">
                    <a:schemeClr val="accent4">
                      <a:satMod val="175000"/>
                      <a:alpha val="40000"/>
                    </a:schemeClr>
                  </a:glow>
                </a:effectLst>
                <a:latin typeface="KG Broken Vessels Sketch" pitchFamily="2" charset="0"/>
              </a:rPr>
              <a:t>Realized Eschatology?</a:t>
            </a:r>
            <a:endParaRPr lang="en-US" dirty="0">
              <a:effectLst>
                <a:glow rad="101600">
                  <a:schemeClr val="accent4">
                    <a:satMod val="175000"/>
                    <a:alpha val="40000"/>
                  </a:schemeClr>
                </a:glow>
              </a:effectLst>
              <a:latin typeface="KG Broken Vessels Sketch" pitchFamily="2" charset="0"/>
            </a:endParaRPr>
          </a:p>
        </p:txBody>
      </p:sp>
      <p:sp>
        <p:nvSpPr>
          <p:cNvPr id="5" name="Subtitle 4"/>
          <p:cNvSpPr>
            <a:spLocks noGrp="1"/>
          </p:cNvSpPr>
          <p:nvPr>
            <p:ph type="subTitle" idx="1"/>
          </p:nvPr>
        </p:nvSpPr>
        <p:spPr/>
        <p:txBody>
          <a:bodyPr>
            <a:noAutofit/>
          </a:bodyPr>
          <a:lstStyle/>
          <a:p>
            <a:pPr algn="ctr"/>
            <a:r>
              <a:rPr lang="en-US" sz="4400" dirty="0" smtClean="0">
                <a:solidFill>
                  <a:schemeClr val="accent2">
                    <a:lumMod val="75000"/>
                  </a:schemeClr>
                </a:solidFill>
                <a:latin typeface="VTCAllSkratchedUpOne" panose="02000506000000020004" pitchFamily="2" charset="0"/>
              </a:rPr>
              <a:t>The AD 70 Doctrine</a:t>
            </a:r>
          </a:p>
          <a:p>
            <a:pPr algn="ctr"/>
            <a:r>
              <a:rPr lang="en-US" sz="4400" dirty="0" smtClean="0">
                <a:latin typeface="VTCAllSkratchedUpOne" panose="02000506000000020004" pitchFamily="2" charset="0"/>
              </a:rPr>
              <a:t>(part </a:t>
            </a:r>
            <a:r>
              <a:rPr lang="en-US" sz="4400" dirty="0">
                <a:latin typeface="VTCAllSkratchedUpOne" panose="02000506000000020004" pitchFamily="2" charset="0"/>
              </a:rPr>
              <a:t>4</a:t>
            </a:r>
            <a:r>
              <a:rPr lang="en-US" sz="4400" dirty="0" smtClean="0">
                <a:latin typeface="VTCAllSkratchedUpOne" panose="02000506000000020004" pitchFamily="2" charset="0"/>
              </a:rPr>
              <a:t>)</a:t>
            </a:r>
            <a:endParaRPr lang="en-US" sz="4400" dirty="0">
              <a:latin typeface="VTCAllSkratchedUpOne" panose="02000506000000020004" pitchFamily="2" charset="0"/>
            </a:endParaRPr>
          </a:p>
        </p:txBody>
      </p:sp>
      <p:sp>
        <p:nvSpPr>
          <p:cNvPr id="2" name="TextBox 1"/>
          <p:cNvSpPr txBox="1"/>
          <p:nvPr/>
        </p:nvSpPr>
        <p:spPr>
          <a:xfrm>
            <a:off x="2057400" y="457200"/>
            <a:ext cx="4557786" cy="424732"/>
          </a:xfrm>
          <a:prstGeom prst="rect">
            <a:avLst/>
          </a:prstGeom>
          <a:noFill/>
        </p:spPr>
        <p:txBody>
          <a:bodyPr wrap="none" rtlCol="0">
            <a:spAutoFit/>
          </a:bodyPr>
          <a:lstStyle/>
          <a:p>
            <a:pPr>
              <a:lnSpc>
                <a:spcPct val="90000"/>
              </a:lnSpc>
            </a:pPr>
            <a:r>
              <a:rPr lang="en-US" sz="2400" dirty="0" smtClean="0">
                <a:solidFill>
                  <a:srgbClr val="E35F5F">
                    <a:lumMod val="60000"/>
                    <a:lumOff val="40000"/>
                  </a:srgbClr>
                </a:solidFill>
                <a:latin typeface="KG Broken Vessels Sketch" pitchFamily="2" charset="0"/>
              </a:rPr>
              <a:t>The Corruption of Our Hope</a:t>
            </a:r>
            <a:endParaRPr lang="en-US" sz="2400" dirty="0">
              <a:solidFill>
                <a:srgbClr val="E35F5F">
                  <a:lumMod val="60000"/>
                  <a:lumOff val="40000"/>
                </a:srgbClr>
              </a:solidFill>
              <a:latin typeface="KG Broken Vessels Sketch" pitchFamily="2" charset="0"/>
            </a:endParaRPr>
          </a:p>
        </p:txBody>
      </p:sp>
    </p:spTree>
    <p:extLst>
      <p:ext uri="{BB962C8B-B14F-4D97-AF65-F5344CB8AC3E}">
        <p14:creationId xmlns:p14="http://schemas.microsoft.com/office/powerpoint/2010/main" val="3646588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par>
                          <p:cTn id="8" fill="hold">
                            <p:stCondLst>
                              <p:cond delay="8700"/>
                            </p:stCondLst>
                            <p:childTnLst>
                              <p:par>
                                <p:cTn id="9" presetID="22" presetClass="entr" presetSubtype="8"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par>
                          <p:cTn id="12" fill="hold">
                            <p:stCondLst>
                              <p:cond delay="9200"/>
                            </p:stCondLst>
                            <p:childTnLst>
                              <p:par>
                                <p:cTn id="13" presetID="22" presetClass="entr" presetSubtype="8"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left)">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latin typeface="KG Broken Vessels Sketch" pitchFamily="2" charset="0"/>
              </a:rPr>
              <a:t>Acts 24:15</a:t>
            </a:r>
            <a:endParaRPr lang="en-US" sz="6600" dirty="0">
              <a:latin typeface="KG Broken Vessels Sketch" pitchFamily="2" charset="0"/>
            </a:endParaRPr>
          </a:p>
        </p:txBody>
      </p:sp>
      <p:sp>
        <p:nvSpPr>
          <p:cNvPr id="3" name="Content Placeholder 2"/>
          <p:cNvSpPr>
            <a:spLocks noGrp="1"/>
          </p:cNvSpPr>
          <p:nvPr>
            <p:ph idx="1"/>
          </p:nvPr>
        </p:nvSpPr>
        <p:spPr>
          <a:xfrm>
            <a:off x="1142108" y="1829794"/>
            <a:ext cx="7468492" cy="3732806"/>
          </a:xfrm>
        </p:spPr>
        <p:txBody>
          <a:bodyPr>
            <a:noAutofit/>
          </a:bodyPr>
          <a:lstStyle/>
          <a:p>
            <a:r>
              <a:rPr lang="en-US" sz="3200" dirty="0" smtClean="0">
                <a:latin typeface="DK Cool Crayon" pitchFamily="2" charset="0"/>
              </a:rPr>
              <a:t>Were Paul’s accusers looking forward to the rise and power of Christianity (Acts 23:6-8)?</a:t>
            </a:r>
          </a:p>
          <a:p>
            <a:r>
              <a:rPr lang="en-US" sz="3200" dirty="0" smtClean="0">
                <a:latin typeface="DK Cool Crayon" pitchFamily="2" charset="0"/>
              </a:rPr>
              <a:t>Was Paul’s understanding of the Pharisees wrong?</a:t>
            </a:r>
          </a:p>
          <a:p>
            <a:r>
              <a:rPr lang="en-US" sz="3200" dirty="0" smtClean="0">
                <a:latin typeface="DK Cool Crayon" pitchFamily="2" charset="0"/>
              </a:rPr>
              <a:t>Is the Christian system full of resurrected </a:t>
            </a:r>
            <a:r>
              <a:rPr lang="en-US" sz="3200" u="sng" dirty="0" smtClean="0">
                <a:latin typeface="DK Cool Crayon" pitchFamily="2" charset="0"/>
              </a:rPr>
              <a:t>just</a:t>
            </a:r>
            <a:r>
              <a:rPr lang="en-US" sz="3200" dirty="0" smtClean="0">
                <a:latin typeface="DK Cool Crayon" pitchFamily="2" charset="0"/>
              </a:rPr>
              <a:t> and </a:t>
            </a:r>
            <a:r>
              <a:rPr lang="en-US" sz="3200" u="sng" dirty="0" smtClean="0">
                <a:latin typeface="DK Cool Crayon" pitchFamily="2" charset="0"/>
              </a:rPr>
              <a:t>unjust</a:t>
            </a:r>
            <a:r>
              <a:rPr lang="en-US" sz="3200" dirty="0" smtClean="0">
                <a:latin typeface="DK Cool Crayon" pitchFamily="2" charset="0"/>
              </a:rPr>
              <a:t>?</a:t>
            </a:r>
            <a:endParaRPr lang="en-US" sz="3200" dirty="0">
              <a:latin typeface="DK Cool Crayon" pitchFamily="2" charset="0"/>
            </a:endParaRPr>
          </a:p>
        </p:txBody>
      </p:sp>
      <p:sp>
        <p:nvSpPr>
          <p:cNvPr id="7" name="TextBox 6"/>
          <p:cNvSpPr txBox="1"/>
          <p:nvPr/>
        </p:nvSpPr>
        <p:spPr>
          <a:xfrm>
            <a:off x="1066800" y="6172200"/>
            <a:ext cx="7107267" cy="656398"/>
          </a:xfrm>
          <a:prstGeom prst="rect">
            <a:avLst/>
          </a:prstGeom>
          <a:noFill/>
        </p:spPr>
        <p:txBody>
          <a:bodyPr wrap="none" rtlCol="0">
            <a:spAutoFit/>
          </a:bodyPr>
          <a:lstStyle/>
          <a:p>
            <a:pPr>
              <a:lnSpc>
                <a:spcPct val="90000"/>
              </a:lnSpc>
            </a:pPr>
            <a:r>
              <a:rPr lang="en-US" sz="4000" dirty="0" smtClean="0">
                <a:solidFill>
                  <a:srgbClr val="E35F5F">
                    <a:lumMod val="60000"/>
                    <a:lumOff val="40000"/>
                  </a:srgbClr>
                </a:solidFill>
                <a:latin typeface="DK Cool Crayon" pitchFamily="2" charset="0"/>
              </a:rPr>
              <a:t>The AD 70 Position Is FALSE!</a:t>
            </a:r>
            <a:endParaRPr lang="en-US" sz="4000" dirty="0">
              <a:solidFill>
                <a:srgbClr val="E35F5F">
                  <a:lumMod val="60000"/>
                  <a:lumOff val="40000"/>
                </a:srgbClr>
              </a:solidFill>
              <a:latin typeface="DK Cool Crayon" pitchFamily="2" charset="0"/>
            </a:endParaRPr>
          </a:p>
        </p:txBody>
      </p:sp>
    </p:spTree>
    <p:extLst>
      <p:ext uri="{BB962C8B-B14F-4D97-AF65-F5344CB8AC3E}">
        <p14:creationId xmlns:p14="http://schemas.microsoft.com/office/powerpoint/2010/main" val="4220658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108" y="503238"/>
            <a:ext cx="6859785" cy="1020762"/>
          </a:xfrm>
        </p:spPr>
        <p:txBody>
          <a:bodyPr>
            <a:noAutofit/>
          </a:bodyPr>
          <a:lstStyle/>
          <a:p>
            <a:r>
              <a:rPr lang="en-US" sz="4800" dirty="0" smtClean="0">
                <a:solidFill>
                  <a:schemeClr val="accent1">
                    <a:lumMod val="40000"/>
                    <a:lumOff val="60000"/>
                  </a:schemeClr>
                </a:solidFill>
                <a:latin typeface="KG Broken Vessels Sketch" pitchFamily="2" charset="0"/>
              </a:rPr>
              <a:t>Christ the Firstfruits (1 Cor. 15:20-23)</a:t>
            </a:r>
            <a:endParaRPr lang="en-US" sz="4800" dirty="0">
              <a:solidFill>
                <a:schemeClr val="accent1">
                  <a:lumMod val="40000"/>
                  <a:lumOff val="60000"/>
                </a:schemeClr>
              </a:solidFill>
              <a:latin typeface="KG Broken Vessels Sketch" pitchFamily="2" charset="0"/>
            </a:endParaRPr>
          </a:p>
        </p:txBody>
      </p:sp>
      <p:sp>
        <p:nvSpPr>
          <p:cNvPr id="3" name="Content Placeholder 2"/>
          <p:cNvSpPr>
            <a:spLocks noGrp="1"/>
          </p:cNvSpPr>
          <p:nvPr>
            <p:ph idx="1"/>
          </p:nvPr>
        </p:nvSpPr>
        <p:spPr>
          <a:xfrm>
            <a:off x="3627438" y="1752600"/>
            <a:ext cx="5059362" cy="4800600"/>
          </a:xfrm>
        </p:spPr>
        <p:txBody>
          <a:bodyPr>
            <a:noAutofit/>
          </a:bodyPr>
          <a:lstStyle/>
          <a:p>
            <a:r>
              <a:rPr lang="en-US" sz="3600" dirty="0" smtClean="0">
                <a:latin typeface="KG Broken Vessels Sketch" pitchFamily="2" charset="0"/>
              </a:rPr>
              <a:t>How is Christ the firstfruits?</a:t>
            </a:r>
          </a:p>
          <a:p>
            <a:pPr lvl="1"/>
            <a:r>
              <a:rPr lang="en-US" sz="2800" u="sng" dirty="0" smtClean="0"/>
              <a:t>Firstfruits </a:t>
            </a:r>
            <a:r>
              <a:rPr lang="en-US" sz="2800" dirty="0" smtClean="0"/>
              <a:t>must be the same nature as the </a:t>
            </a:r>
            <a:r>
              <a:rPr lang="en-US" sz="2800" u="sng" dirty="0" smtClean="0"/>
              <a:t>latter</a:t>
            </a:r>
          </a:p>
          <a:p>
            <a:pPr lvl="1"/>
            <a:r>
              <a:rPr lang="en-US" sz="2800" dirty="0" smtClean="0"/>
              <a:t>If the latter is Christianity figuratively raising from the deadness of Judaism, then Jesus did not literally rise from the grave!</a:t>
            </a:r>
          </a:p>
          <a:p>
            <a:pPr lvl="1"/>
            <a:r>
              <a:rPr lang="en-US" sz="2800" dirty="0" smtClean="0"/>
              <a:t>If the latter fruits are figurative, then so must the firstfruits!</a:t>
            </a:r>
            <a:endParaRPr lang="en-US" sz="28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90800"/>
            <a:ext cx="2941638" cy="2902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977752" y="5624554"/>
            <a:ext cx="2052934" cy="424732"/>
          </a:xfrm>
          <a:prstGeom prst="rect">
            <a:avLst/>
          </a:prstGeom>
          <a:noFill/>
        </p:spPr>
        <p:txBody>
          <a:bodyPr wrap="none" rtlCol="0">
            <a:spAutoFit/>
          </a:bodyPr>
          <a:lstStyle/>
          <a:p>
            <a:pPr algn="ctr">
              <a:lnSpc>
                <a:spcPct val="90000"/>
              </a:lnSpc>
            </a:pPr>
            <a:r>
              <a:rPr lang="en-US" sz="2400" dirty="0" smtClean="0">
                <a:solidFill>
                  <a:prstClr val="white"/>
                </a:solidFill>
              </a:rPr>
              <a:t>AD 70 Concept</a:t>
            </a:r>
            <a:endParaRPr lang="en-US" sz="2400" dirty="0">
              <a:solidFill>
                <a:prstClr val="white"/>
              </a:solidFill>
            </a:endParaRPr>
          </a:p>
        </p:txBody>
      </p:sp>
    </p:spTree>
    <p:extLst>
      <p:ext uri="{BB962C8B-B14F-4D97-AF65-F5344CB8AC3E}">
        <p14:creationId xmlns:p14="http://schemas.microsoft.com/office/powerpoint/2010/main" val="730679483"/>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8"/>
            <a:ext cx="9144000" cy="6857323"/>
          </a:xfrm>
          <a:prstGeom prst="rect">
            <a:avLst/>
          </a:prstGeom>
        </p:spPr>
      </p:pic>
      <p:sp>
        <p:nvSpPr>
          <p:cNvPr id="4" name="Title 3"/>
          <p:cNvSpPr>
            <a:spLocks noGrp="1"/>
          </p:cNvSpPr>
          <p:nvPr>
            <p:ph type="title"/>
          </p:nvPr>
        </p:nvSpPr>
        <p:spPr>
          <a:xfrm>
            <a:off x="1142107" y="1143000"/>
            <a:ext cx="6859786" cy="1828800"/>
          </a:xfrm>
        </p:spPr>
        <p:txBody>
          <a:bodyPr/>
          <a:lstStyle/>
          <a:p>
            <a:pPr algn="ctr"/>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Did Jesus Rise Bodily From The Tomb? </a:t>
            </a:r>
            <a:endPar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5" name="Text Placeholder 4"/>
          <p:cNvSpPr>
            <a:spLocks noGrp="1"/>
          </p:cNvSpPr>
          <p:nvPr>
            <p:ph type="body" idx="1"/>
          </p:nvPr>
        </p:nvSpPr>
        <p:spPr>
          <a:xfrm>
            <a:off x="1066800" y="3124200"/>
            <a:ext cx="6859786" cy="1069675"/>
          </a:xfrm>
        </p:spPr>
        <p:txBody>
          <a:bodyPr>
            <a:normAutofit/>
          </a:bodyPr>
          <a:lstStyle/>
          <a:p>
            <a:pPr algn="ct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 Corinthians 15:1-4</a:t>
            </a:r>
            <a:endPar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3633462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8"/>
            <a:ext cx="9144000" cy="6857323"/>
          </a:xfrm>
          <a:prstGeom prst="rect">
            <a:avLst/>
          </a:prstGeom>
        </p:spPr>
      </p:pic>
      <p:sp>
        <p:nvSpPr>
          <p:cNvPr id="4" name="Title 3"/>
          <p:cNvSpPr>
            <a:spLocks noGrp="1"/>
          </p:cNvSpPr>
          <p:nvPr>
            <p:ph type="title"/>
          </p:nvPr>
        </p:nvSpPr>
        <p:spPr>
          <a:xfrm>
            <a:off x="1142108" y="0"/>
            <a:ext cx="6859785" cy="1020762"/>
          </a:xfrm>
        </p:spPr>
        <p:txBody>
          <a:bodyPr anchor="t" anchorCtr="0">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YES! </a:t>
            </a: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 Corinthians 15</a:t>
            </a:r>
            <a:endPar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Content Placeholder 4"/>
          <p:cNvSpPr>
            <a:spLocks noGrp="1"/>
          </p:cNvSpPr>
          <p:nvPr>
            <p:ph idx="1"/>
          </p:nvPr>
        </p:nvSpPr>
        <p:spPr>
          <a:xfrm>
            <a:off x="2209800" y="1447800"/>
            <a:ext cx="5334000" cy="2209800"/>
          </a:xfrm>
        </p:spPr>
        <p:txBody>
          <a:bodyPr>
            <a:prstTxWarp prst="textPlain">
              <a:avLst/>
            </a:prstTxWarp>
            <a:normAutofit fontScale="62500" lnSpcReduction="20000"/>
          </a:bodyPr>
          <a:lstStyle/>
          <a:p>
            <a:pPr marL="0" indent="0">
              <a:buNone/>
            </a:pPr>
            <a:r>
              <a:rPr lang="en-US" sz="3600" dirty="0" smtClean="0">
                <a:solidFill>
                  <a:schemeClr val="bg1"/>
                </a:solidFill>
              </a:rPr>
              <a:t>What Died?</a:t>
            </a:r>
          </a:p>
          <a:p>
            <a:pPr lvl="1"/>
            <a:r>
              <a:rPr lang="en-US" sz="3200" dirty="0" smtClean="0">
                <a:solidFill>
                  <a:schemeClr val="bg1"/>
                </a:solidFill>
              </a:rPr>
              <a:t>15:3</a:t>
            </a:r>
          </a:p>
          <a:p>
            <a:pPr marL="0" indent="0">
              <a:buNone/>
            </a:pPr>
            <a:r>
              <a:rPr lang="en-US" sz="4000" dirty="0" smtClean="0">
                <a:solidFill>
                  <a:schemeClr val="bg1"/>
                </a:solidFill>
              </a:rPr>
              <a:t>What Was Buried?</a:t>
            </a:r>
          </a:p>
          <a:p>
            <a:pPr lvl="1"/>
            <a:r>
              <a:rPr lang="en-US" sz="3200" dirty="0" smtClean="0">
                <a:solidFill>
                  <a:schemeClr val="bg1"/>
                </a:solidFill>
              </a:rPr>
              <a:t>15:4</a:t>
            </a:r>
          </a:p>
          <a:p>
            <a:pPr marL="0" indent="0">
              <a:buNone/>
            </a:pPr>
            <a:r>
              <a:rPr lang="en-US" sz="3600" dirty="0" smtClean="0">
                <a:solidFill>
                  <a:schemeClr val="bg1"/>
                </a:solidFill>
              </a:rPr>
              <a:t>What Rose Again? </a:t>
            </a:r>
          </a:p>
          <a:p>
            <a:pPr lvl="1"/>
            <a:r>
              <a:rPr lang="en-US" sz="3200" dirty="0" smtClean="0">
                <a:solidFill>
                  <a:schemeClr val="bg1"/>
                </a:solidFill>
              </a:rPr>
              <a:t>15:4</a:t>
            </a:r>
          </a:p>
        </p:txBody>
      </p:sp>
      <p:sp>
        <p:nvSpPr>
          <p:cNvPr id="2" name="TextBox 1"/>
          <p:cNvSpPr txBox="1"/>
          <p:nvPr/>
        </p:nvSpPr>
        <p:spPr>
          <a:xfrm rot="21207021">
            <a:off x="1447800" y="2894603"/>
            <a:ext cx="6858000" cy="3408511"/>
          </a:xfrm>
          <a:prstGeom prst="upArrow">
            <a:avLst>
              <a:gd name="adj1" fmla="val 50000"/>
              <a:gd name="adj2" fmla="val 57448"/>
            </a:avLst>
          </a:prstGeom>
          <a:solidFill>
            <a:schemeClr val="lt1">
              <a:alpha val="68000"/>
            </a:schemeClr>
          </a:solidFill>
          <a:ln w="57150"/>
          <a:scene3d>
            <a:camera prst="perspectiveRelaxedModerately" fov="7200000"/>
            <a:lightRig rig="threePt" dir="t"/>
          </a:scene3d>
          <a:sp3d/>
        </p:spPr>
        <p:style>
          <a:lnRef idx="2">
            <a:schemeClr val="dk1"/>
          </a:lnRef>
          <a:fillRef idx="1">
            <a:schemeClr val="lt1"/>
          </a:fillRef>
          <a:effectRef idx="0">
            <a:schemeClr val="dk1"/>
          </a:effectRef>
          <a:fontRef idx="minor">
            <a:schemeClr val="dk1"/>
          </a:fontRef>
        </p:style>
        <p:txBody>
          <a:bodyPr vert="horz" wrap="none" rtlCol="0" anchor="t" anchorCtr="1">
            <a:prstTxWarp prst="textPlain">
              <a:avLst/>
            </a:prstTxWarp>
            <a:spAutoFit/>
          </a:bodyPr>
          <a:lstStyle/>
          <a:p>
            <a:pPr>
              <a:lnSpc>
                <a:spcPct val="90000"/>
              </a:lnSpc>
            </a:pPr>
            <a:r>
              <a:rPr lang="en-US" sz="4800" b="1" dirty="0" smtClean="0">
                <a:ln w="18415" cmpd="sng">
                  <a:solidFill>
                    <a:srgbClr val="FFFFFF"/>
                  </a:solidFill>
                  <a:prstDash val="solid"/>
                </a:ln>
                <a:solidFill>
                  <a:schemeClr val="accent5">
                    <a:lumMod val="75000"/>
                  </a:schemeClr>
                </a:solidFill>
                <a:effectLst>
                  <a:glow rad="63500">
                    <a:schemeClr val="accent2">
                      <a:satMod val="175000"/>
                      <a:alpha val="40000"/>
                    </a:schemeClr>
                  </a:glow>
                  <a:outerShdw blurRad="63500" dir="3600000" algn="tl" rotWithShape="0">
                    <a:srgbClr val="000000">
                      <a:alpha val="70000"/>
                    </a:srgbClr>
                  </a:outerShdw>
                </a:effectLst>
                <a:latin typeface="Arial Black" panose="020B0A04020102020204" pitchFamily="34" charset="0"/>
              </a:rPr>
              <a:t>FIRSTFRUITS</a:t>
            </a:r>
            <a:endParaRPr lang="en-US" sz="4800" b="1" dirty="0">
              <a:ln w="18415" cmpd="sng">
                <a:solidFill>
                  <a:srgbClr val="FFFFFF"/>
                </a:solidFill>
                <a:prstDash val="solid"/>
              </a:ln>
              <a:solidFill>
                <a:schemeClr val="accent5">
                  <a:lumMod val="75000"/>
                </a:schemeClr>
              </a:solidFill>
              <a:effectLst>
                <a:glow rad="63500">
                  <a:schemeClr val="accent2">
                    <a:satMod val="175000"/>
                    <a:alpha val="40000"/>
                  </a:schemeClr>
                </a:glow>
                <a:outerShdw blurRad="63500" dir="3600000" algn="tl" rotWithShape="0">
                  <a:srgbClr val="000000">
                    <a:alpha val="70000"/>
                  </a:srgbClr>
                </a:outerShdw>
              </a:effectLst>
              <a:latin typeface="Arial Black" panose="020B0A04020102020204" pitchFamily="34" charset="0"/>
            </a:endParaRPr>
          </a:p>
        </p:txBody>
      </p:sp>
    </p:spTree>
    <p:extLst>
      <p:ext uri="{BB962C8B-B14F-4D97-AF65-F5344CB8AC3E}">
        <p14:creationId xmlns:p14="http://schemas.microsoft.com/office/powerpoint/2010/main" val="238076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par>
                          <p:cTn id="27" fill="hold">
                            <p:stCondLst>
                              <p:cond delay="500"/>
                            </p:stCondLst>
                            <p:childTnLst>
                              <p:par>
                                <p:cTn id="28" presetID="22" presetClass="entr" presetSubtype="4"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2107" y="1676400"/>
            <a:ext cx="6859786" cy="2667000"/>
          </a:xfrm>
        </p:spPr>
        <p:txBody>
          <a:bodyPr/>
          <a:lstStyle/>
          <a:p>
            <a:r>
              <a:rPr lang="en-US" sz="5400" dirty="0" smtClean="0">
                <a:latin typeface="KG Broken Vessels Sketch" pitchFamily="2" charset="0"/>
              </a:rPr>
              <a:t>The </a:t>
            </a:r>
            <a:r>
              <a:rPr lang="en-US" sz="4800" dirty="0" smtClean="0">
                <a:solidFill>
                  <a:schemeClr val="accent5">
                    <a:lumMod val="60000"/>
                    <a:lumOff val="40000"/>
                  </a:schemeClr>
                </a:solidFill>
                <a:latin typeface="rayando" panose="02000000000000000000" pitchFamily="2" charset="0"/>
              </a:rPr>
              <a:t>Corruption</a:t>
            </a:r>
            <a:r>
              <a:rPr lang="en-US" sz="5400" dirty="0" smtClean="0">
                <a:latin typeface="KG Broken Vessels Sketch" pitchFamily="2" charset="0"/>
              </a:rPr>
              <a:t> of </a:t>
            </a:r>
            <a:br>
              <a:rPr lang="en-US" sz="5400" dirty="0" smtClean="0">
                <a:latin typeface="KG Broken Vessels Sketch" pitchFamily="2" charset="0"/>
              </a:rPr>
            </a:br>
            <a:r>
              <a:rPr lang="en-US" sz="5400" dirty="0" smtClean="0">
                <a:solidFill>
                  <a:srgbClr val="92D050"/>
                </a:solidFill>
                <a:effectLst>
                  <a:outerShdw blurRad="50800" dist="38100" dir="5400000" algn="t" rotWithShape="0">
                    <a:prstClr val="black">
                      <a:alpha val="40000"/>
                    </a:prstClr>
                  </a:outerShdw>
                </a:effectLst>
                <a:latin typeface="Fun Crayon" panose="02000500000000000000" pitchFamily="2" charset="0"/>
              </a:rPr>
              <a:t>Good Doctrine</a:t>
            </a:r>
            <a:r>
              <a:rPr lang="en-US" sz="5400" dirty="0" smtClean="0">
                <a:solidFill>
                  <a:srgbClr val="92D050"/>
                </a:solidFill>
                <a:latin typeface="KG Broken Vessels Sketch" pitchFamily="2" charset="0"/>
              </a:rPr>
              <a:t/>
            </a:r>
            <a:br>
              <a:rPr lang="en-US" sz="5400" dirty="0" smtClean="0">
                <a:solidFill>
                  <a:srgbClr val="92D050"/>
                </a:solidFill>
                <a:latin typeface="KG Broken Vessels Sketch" pitchFamily="2" charset="0"/>
              </a:rPr>
            </a:br>
            <a:r>
              <a:rPr lang="en-US" dirty="0" smtClean="0">
                <a:latin typeface="KG Broken Vessels Sketch" pitchFamily="2" charset="0"/>
              </a:rPr>
              <a:t>Through “Realized Eschatology”</a:t>
            </a:r>
            <a:endParaRPr lang="en-US" sz="5400" dirty="0">
              <a:latin typeface="KG Broken Vessels Sketch" pitchFamily="2" charset="0"/>
            </a:endParaRPr>
          </a:p>
        </p:txBody>
      </p:sp>
      <p:sp>
        <p:nvSpPr>
          <p:cNvPr id="5" name="Text Placeholder 4"/>
          <p:cNvSpPr>
            <a:spLocks noGrp="1"/>
          </p:cNvSpPr>
          <p:nvPr>
            <p:ph type="body" idx="1"/>
          </p:nvPr>
        </p:nvSpPr>
        <p:spPr/>
        <p:txBody>
          <a:bodyPr/>
          <a:lstStyle/>
          <a:p>
            <a:endParaRPr lang="en-US" dirty="0"/>
          </a:p>
        </p:txBody>
      </p:sp>
      <p:pic>
        <p:nvPicPr>
          <p:cNvPr id="1026" name="Picture 2" descr="C:\Users\Steven\AppData\Local\Microsoft\Windows\Temporary Internet Files\Content.IE5\HZGYVHS3\MC90036748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8188" y="2895600"/>
            <a:ext cx="1179576" cy="1806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9270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362200" y="1905000"/>
            <a:ext cx="6172200" cy="4953000"/>
          </a:xfrm>
        </p:spPr>
        <p:txBody>
          <a:bodyPr>
            <a:normAutofit lnSpcReduction="10000"/>
          </a:bodyPr>
          <a:lstStyle/>
          <a:p>
            <a:pPr marL="0" indent="0">
              <a:buNone/>
            </a:pPr>
            <a:r>
              <a:rPr lang="en-US" dirty="0"/>
              <a:t>"The fall of Judaism (and its far reaching consequences) is, therefore, a </a:t>
            </a:r>
            <a:r>
              <a:rPr lang="en-US" i="1" dirty="0"/>
              <a:t>major</a:t>
            </a:r>
            <a:r>
              <a:rPr lang="en-US" dirty="0"/>
              <a:t> </a:t>
            </a:r>
            <a:r>
              <a:rPr lang="en-US" dirty="0" smtClean="0"/>
              <a:t>subject </a:t>
            </a:r>
            <a:r>
              <a:rPr lang="en-US" dirty="0"/>
              <a:t>of the Bible. The greater portion of prophecy found its fulfillment in that event, including also the types and shadows of the law. It was the coming of Christ in glory that closely followed his coming in suffering (1 Pet. 1:11), when all things written by the prophets were fulfilled (Luke 21:22: Acts 3:21). It corresponded to the perfection of the saints (1 Cor. 13:10) when </a:t>
            </a:r>
            <a:r>
              <a:rPr lang="en-US" dirty="0" smtClean="0"/>
              <a:t>they </a:t>
            </a:r>
            <a:r>
              <a:rPr lang="en-US" dirty="0"/>
              <a:t>reached adulthood in Christ, receiving their adoption, redemption, and inheritance. The eternal kingdom was possessed (Heb. 12:28) and the new heaven and earth inherited (Matt. 5:5; Rev. 21:1, 7)" </a:t>
            </a:r>
            <a:r>
              <a:rPr lang="en-US" dirty="0" smtClean="0"/>
              <a:t>(King, </a:t>
            </a:r>
            <a:r>
              <a:rPr lang="en-US" i="1" dirty="0" smtClean="0"/>
              <a:t>The </a:t>
            </a:r>
            <a:r>
              <a:rPr lang="en-US" i="1" dirty="0"/>
              <a:t>Spirit of Prophecy</a:t>
            </a:r>
            <a:r>
              <a:rPr lang="en-US" dirty="0"/>
              <a:t>, p. </a:t>
            </a:r>
            <a:r>
              <a:rPr lang="en-US" dirty="0" smtClean="0"/>
              <a:t>239).</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2133600" cy="32956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464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8000" dirty="0" smtClean="0">
                <a:latin typeface="KG Broken Vessels Sketch" pitchFamily="2" charset="0"/>
              </a:rPr>
              <a:t>Corruption </a:t>
            </a:r>
            <a:r>
              <a:rPr lang="en-US" sz="6600" dirty="0" smtClean="0">
                <a:latin typeface="KG Broken Vessels Sketch" pitchFamily="2" charset="0"/>
              </a:rPr>
              <a:t>Of The </a:t>
            </a:r>
            <a:r>
              <a:rPr lang="en-US" sz="6600" dirty="0" smtClean="0">
                <a:solidFill>
                  <a:schemeClr val="accent5">
                    <a:lumMod val="60000"/>
                    <a:lumOff val="40000"/>
                  </a:schemeClr>
                </a:solidFill>
                <a:latin typeface="KG Broken Vessels Sketch" pitchFamily="2" charset="0"/>
              </a:rPr>
              <a:t>Hope &amp; Resurrection</a:t>
            </a:r>
            <a:r>
              <a:rPr lang="en-US" sz="6600" dirty="0" smtClean="0">
                <a:latin typeface="KG Broken Vessels Sketch" pitchFamily="2" charset="0"/>
              </a:rPr>
              <a:t>!</a:t>
            </a:r>
            <a:endParaRPr lang="en-US" sz="6600" dirty="0">
              <a:latin typeface="KG Broken Vessels Sketch" pitchFamily="2" charset="0"/>
            </a:endParaRPr>
          </a:p>
        </p:txBody>
      </p:sp>
      <p:sp>
        <p:nvSpPr>
          <p:cNvPr id="5" name="Text Placeholder 4"/>
          <p:cNvSpPr>
            <a:spLocks noGrp="1"/>
          </p:cNvSpPr>
          <p:nvPr>
            <p:ph type="body" idx="1"/>
          </p:nvPr>
        </p:nvSpPr>
        <p:spPr/>
        <p:txBody>
          <a:bodyPr/>
          <a:lstStyle/>
          <a:p>
            <a:r>
              <a:rPr lang="en-US" dirty="0" smtClean="0"/>
              <a:t>Section 1</a:t>
            </a:r>
            <a:endParaRPr lang="en-US" dirty="0"/>
          </a:p>
        </p:txBody>
      </p:sp>
      <p:pic>
        <p:nvPicPr>
          <p:cNvPr id="6" name="Picture 2" descr="C:\Users\Steven\AppData\Local\Microsoft\Windows\Temporary Internet Files\Content.IE5\HZGYVHS3\MC90036748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1024" y="2895600"/>
            <a:ext cx="1179576" cy="1806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256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KG Broken Vessels Sketch" pitchFamily="2" charset="0"/>
              </a:rPr>
              <a:t>Corrupting The Resurrection</a:t>
            </a:r>
            <a:endParaRPr lang="en-US" sz="3600" dirty="0">
              <a:latin typeface="KG Broken Vessels Sketch" pitchFamily="2" charset="0"/>
            </a:endParaRPr>
          </a:p>
        </p:txBody>
      </p:sp>
      <p:sp>
        <p:nvSpPr>
          <p:cNvPr id="3" name="Content Placeholder 2"/>
          <p:cNvSpPr>
            <a:spLocks noGrp="1"/>
          </p:cNvSpPr>
          <p:nvPr>
            <p:ph idx="1"/>
          </p:nvPr>
        </p:nvSpPr>
        <p:spPr/>
        <p:txBody>
          <a:bodyPr>
            <a:normAutofit/>
          </a:bodyPr>
          <a:lstStyle/>
          <a:p>
            <a:r>
              <a:rPr lang="en-US" sz="3200" dirty="0" smtClean="0"/>
              <a:t>AD 70 Advances:</a:t>
            </a:r>
          </a:p>
          <a:p>
            <a:pPr lvl="1"/>
            <a:r>
              <a:rPr lang="en-US" sz="2800" dirty="0" smtClean="0"/>
              <a:t>“Last Days” are the closing period of the Jewish age (AD 30-70)</a:t>
            </a:r>
          </a:p>
          <a:p>
            <a:pPr lvl="1"/>
            <a:r>
              <a:rPr lang="en-US" sz="2800" dirty="0" smtClean="0"/>
              <a:t>The “eternal days” began afterwards</a:t>
            </a:r>
          </a:p>
          <a:p>
            <a:pPr lvl="1"/>
            <a:r>
              <a:rPr lang="en-US" sz="2800" dirty="0" smtClean="0"/>
              <a:t>“We are </a:t>
            </a:r>
            <a:r>
              <a:rPr lang="en-US" sz="2800" i="1" dirty="0" smtClean="0"/>
              <a:t>now</a:t>
            </a:r>
            <a:r>
              <a:rPr lang="en-US" sz="2800" dirty="0" smtClean="0"/>
              <a:t> in the world ‘which is to come’” (King, p. 81)</a:t>
            </a:r>
          </a:p>
          <a:p>
            <a:pPr lvl="1"/>
            <a:r>
              <a:rPr lang="en-US" sz="2800" dirty="0" smtClean="0"/>
              <a:t>“…we are in </a:t>
            </a:r>
            <a:r>
              <a:rPr lang="en-US" sz="2800" i="1" dirty="0" smtClean="0"/>
              <a:t>eternal days </a:t>
            </a:r>
            <a:r>
              <a:rPr lang="en-US" sz="2800" dirty="0" smtClean="0"/>
              <a:t>world without end” (ibid.)</a:t>
            </a:r>
            <a:endParaRPr lang="en-US" sz="2800" dirty="0"/>
          </a:p>
        </p:txBody>
      </p:sp>
      <p:grpSp>
        <p:nvGrpSpPr>
          <p:cNvPr id="4" name="Group 3"/>
          <p:cNvGrpSpPr/>
          <p:nvPr/>
        </p:nvGrpSpPr>
        <p:grpSpPr>
          <a:xfrm>
            <a:off x="1062906" y="5597663"/>
            <a:ext cx="7395294" cy="1031737"/>
            <a:chOff x="1062906" y="5597663"/>
            <a:chExt cx="7395294" cy="1031737"/>
          </a:xfrm>
        </p:grpSpPr>
        <p:cxnSp>
          <p:nvCxnSpPr>
            <p:cNvPr id="5" name="Straight Connector 4"/>
            <p:cNvCxnSpPr/>
            <p:nvPr/>
          </p:nvCxnSpPr>
          <p:spPr>
            <a:xfrm>
              <a:off x="1066800" y="6172200"/>
              <a:ext cx="7391400" cy="0"/>
            </a:xfrm>
            <a:prstGeom prst="line">
              <a:avLst/>
            </a:prstGeom>
            <a:ln w="57150">
              <a:miter lim="800000"/>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2050" name="Picture 2" descr="C:\Users\Steven\AppData\Local\Microsoft\Windows\Temporary Internet Files\Content.IE5\HZGYVHS3\MC90043639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2906" y="5597663"/>
              <a:ext cx="418933" cy="57453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3886200" y="5673863"/>
              <a:ext cx="0" cy="955537"/>
            </a:xfrm>
            <a:prstGeom prst="line">
              <a:avLst/>
            </a:prstGeom>
            <a:ln w="25400">
              <a:solidFill>
                <a:srgbClr val="7030A0"/>
              </a:solidFill>
              <a:prstDash val="sysDash"/>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66800" y="5622510"/>
              <a:ext cx="2819400" cy="480131"/>
            </a:xfrm>
            <a:prstGeom prst="rect">
              <a:avLst/>
            </a:prstGeom>
            <a:noFill/>
          </p:spPr>
          <p:txBody>
            <a:bodyPr wrap="square" rtlCol="0">
              <a:spAutoFit/>
            </a:bodyPr>
            <a:lstStyle/>
            <a:p>
              <a:pPr algn="ctr">
                <a:lnSpc>
                  <a:spcPct val="90000"/>
                </a:lnSpc>
              </a:pPr>
              <a:r>
                <a:rPr lang="en-US" sz="2800" b="1" dirty="0" smtClean="0">
                  <a:solidFill>
                    <a:prstClr val="white"/>
                  </a:solidFill>
                </a:rPr>
                <a:t>Last Days</a:t>
              </a:r>
              <a:endParaRPr lang="en-US" sz="2800" b="1" dirty="0">
                <a:solidFill>
                  <a:prstClr val="white"/>
                </a:solidFill>
              </a:endParaRPr>
            </a:p>
          </p:txBody>
        </p:sp>
        <p:sp>
          <p:nvSpPr>
            <p:cNvPr id="9" name="TextBox 8"/>
            <p:cNvSpPr txBox="1"/>
            <p:nvPr/>
          </p:nvSpPr>
          <p:spPr>
            <a:xfrm>
              <a:off x="1066800" y="6188434"/>
              <a:ext cx="2819400" cy="424732"/>
            </a:xfrm>
            <a:prstGeom prst="rect">
              <a:avLst/>
            </a:prstGeom>
            <a:noFill/>
          </p:spPr>
          <p:txBody>
            <a:bodyPr wrap="square" rtlCol="0">
              <a:spAutoFit/>
            </a:bodyPr>
            <a:lstStyle/>
            <a:p>
              <a:pPr algn="ctr">
                <a:lnSpc>
                  <a:spcPct val="90000"/>
                </a:lnSpc>
              </a:pPr>
              <a:r>
                <a:rPr lang="en-US" sz="2400" dirty="0" smtClean="0">
                  <a:solidFill>
                    <a:prstClr val="white"/>
                  </a:solidFill>
                </a:rPr>
                <a:t>30-70 AD</a:t>
              </a:r>
              <a:endParaRPr lang="en-US" sz="2400" dirty="0">
                <a:solidFill>
                  <a:prstClr val="white"/>
                </a:solidFill>
              </a:endParaRPr>
            </a:p>
          </p:txBody>
        </p:sp>
        <p:sp>
          <p:nvSpPr>
            <p:cNvPr id="11" name="TextBox 10"/>
            <p:cNvSpPr txBox="1"/>
            <p:nvPr/>
          </p:nvSpPr>
          <p:spPr>
            <a:xfrm>
              <a:off x="3886200" y="5638800"/>
              <a:ext cx="2819400" cy="480131"/>
            </a:xfrm>
            <a:prstGeom prst="rect">
              <a:avLst/>
            </a:prstGeom>
            <a:noFill/>
          </p:spPr>
          <p:txBody>
            <a:bodyPr wrap="square" rtlCol="0">
              <a:spAutoFit/>
            </a:bodyPr>
            <a:lstStyle/>
            <a:p>
              <a:pPr algn="ctr">
                <a:lnSpc>
                  <a:spcPct val="90000"/>
                </a:lnSpc>
              </a:pPr>
              <a:r>
                <a:rPr lang="en-US" sz="2800" b="1" dirty="0" smtClean="0">
                  <a:solidFill>
                    <a:prstClr val="white"/>
                  </a:solidFill>
                </a:rPr>
                <a:t>Eternal Days</a:t>
              </a:r>
              <a:endParaRPr lang="en-US" sz="2800" b="1" dirty="0">
                <a:solidFill>
                  <a:prstClr val="white"/>
                </a:solidFill>
              </a:endParaRPr>
            </a:p>
          </p:txBody>
        </p:sp>
      </p:grpSp>
      <p:sp>
        <p:nvSpPr>
          <p:cNvPr id="6" name="TextBox 5"/>
          <p:cNvSpPr txBox="1"/>
          <p:nvPr/>
        </p:nvSpPr>
        <p:spPr>
          <a:xfrm>
            <a:off x="3429000" y="6417034"/>
            <a:ext cx="927242" cy="424732"/>
          </a:xfrm>
          <a:prstGeom prst="rect">
            <a:avLst/>
          </a:prstGeom>
          <a:ln w="28575">
            <a:solidFill>
              <a:srgbClr val="7030A0"/>
            </a:solidFill>
          </a:ln>
        </p:spPr>
        <p:style>
          <a:lnRef idx="2">
            <a:schemeClr val="accent6"/>
          </a:lnRef>
          <a:fillRef idx="1">
            <a:schemeClr val="lt1"/>
          </a:fillRef>
          <a:effectRef idx="0">
            <a:schemeClr val="accent6"/>
          </a:effectRef>
          <a:fontRef idx="minor">
            <a:schemeClr val="dk1"/>
          </a:fontRef>
        </p:style>
        <p:txBody>
          <a:bodyPr wrap="none" rtlCol="0">
            <a:spAutoFit/>
          </a:bodyPr>
          <a:lstStyle/>
          <a:p>
            <a:pPr>
              <a:lnSpc>
                <a:spcPct val="90000"/>
              </a:lnSpc>
            </a:pPr>
            <a:r>
              <a:rPr lang="en-US" sz="2400" i="1" dirty="0" err="1" smtClean="0"/>
              <a:t>D.O.J</a:t>
            </a:r>
            <a:r>
              <a:rPr lang="en-US" sz="2400" i="1" dirty="0" smtClean="0"/>
              <a:t>.</a:t>
            </a:r>
            <a:endParaRPr lang="en-US" sz="2400" i="1" dirty="0"/>
          </a:p>
        </p:txBody>
      </p:sp>
    </p:spTree>
    <p:extLst>
      <p:ext uri="{BB962C8B-B14F-4D97-AF65-F5344CB8AC3E}">
        <p14:creationId xmlns:p14="http://schemas.microsoft.com/office/powerpoint/2010/main" val="358914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2000"/>
                                        <p:tgtEl>
                                          <p:spTgt spid="4"/>
                                        </p:tgtEl>
                                      </p:cBhvr>
                                    </p:animEffect>
                                  </p:childTnLst>
                                </p:cTn>
                              </p:par>
                            </p:childTnLst>
                          </p:cTn>
                        </p:par>
                        <p:par>
                          <p:cTn id="24" fill="hold">
                            <p:stCondLst>
                              <p:cond delay="4000"/>
                            </p:stCondLst>
                            <p:childTnLst>
                              <p:par>
                                <p:cTn id="25" presetID="21" presetClass="entr" presetSubtype="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1)">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latin typeface="KG Broken Vessels Sketch" pitchFamily="2" charset="0"/>
              </a:rPr>
              <a:t>Luke 20</a:t>
            </a:r>
            <a:endParaRPr lang="en-US" sz="7200" dirty="0">
              <a:latin typeface="KG Broken Vessels Sketch" pitchFamily="2" charset="0"/>
            </a:endParaRPr>
          </a:p>
        </p:txBody>
      </p:sp>
      <p:sp>
        <p:nvSpPr>
          <p:cNvPr id="3" name="Content Placeholder 2"/>
          <p:cNvSpPr>
            <a:spLocks noGrp="1"/>
          </p:cNvSpPr>
          <p:nvPr>
            <p:ph idx="1"/>
          </p:nvPr>
        </p:nvSpPr>
        <p:spPr>
          <a:xfrm>
            <a:off x="1142108" y="1905000"/>
            <a:ext cx="7316092" cy="4267200"/>
          </a:xfrm>
        </p:spPr>
        <p:txBody>
          <a:bodyPr>
            <a:noAutofit/>
          </a:bodyPr>
          <a:lstStyle/>
          <a:p>
            <a:pPr marL="0" indent="0">
              <a:buNone/>
            </a:pPr>
            <a:r>
              <a:rPr lang="en-US" sz="2800" dirty="0">
                <a:solidFill>
                  <a:srgbClr val="92D050"/>
                </a:solidFill>
                <a:latin typeface="DK Cool Crayon" pitchFamily="2" charset="0"/>
              </a:rPr>
              <a:t>34</a:t>
            </a:r>
            <a:r>
              <a:rPr lang="en-US" sz="2800" dirty="0">
                <a:latin typeface="DK Cool Crayon" pitchFamily="2" charset="0"/>
              </a:rPr>
              <a:t>  And Jesus answered and said to them, "The sons of </a:t>
            </a:r>
            <a:r>
              <a:rPr lang="en-US" sz="2800" dirty="0">
                <a:solidFill>
                  <a:schemeClr val="accent5">
                    <a:lumMod val="60000"/>
                    <a:lumOff val="40000"/>
                  </a:schemeClr>
                </a:solidFill>
                <a:latin typeface="DK Cool Crayon" pitchFamily="2" charset="0"/>
              </a:rPr>
              <a:t>this age </a:t>
            </a:r>
            <a:r>
              <a:rPr lang="en-US" sz="2800" dirty="0">
                <a:latin typeface="DK Cool Crayon" pitchFamily="2" charset="0"/>
              </a:rPr>
              <a:t>marry and are given in marriage.</a:t>
            </a:r>
          </a:p>
          <a:p>
            <a:pPr marL="0" indent="0">
              <a:buNone/>
            </a:pPr>
            <a:r>
              <a:rPr lang="en-US" sz="2800" dirty="0">
                <a:solidFill>
                  <a:srgbClr val="92D050"/>
                </a:solidFill>
                <a:latin typeface="DK Cool Crayon" pitchFamily="2" charset="0"/>
              </a:rPr>
              <a:t>35</a:t>
            </a:r>
            <a:r>
              <a:rPr lang="en-US" sz="2800" dirty="0">
                <a:latin typeface="DK Cool Crayon" pitchFamily="2" charset="0"/>
              </a:rPr>
              <a:t>  "But those who are counted worthy to attain </a:t>
            </a:r>
            <a:r>
              <a:rPr lang="en-US" sz="2800" dirty="0">
                <a:solidFill>
                  <a:schemeClr val="accent5">
                    <a:lumMod val="60000"/>
                    <a:lumOff val="40000"/>
                  </a:schemeClr>
                </a:solidFill>
                <a:latin typeface="DK Cool Crayon" pitchFamily="2" charset="0"/>
              </a:rPr>
              <a:t>that age</a:t>
            </a:r>
            <a:r>
              <a:rPr lang="en-US" sz="2800" dirty="0">
                <a:latin typeface="DK Cool Crayon" pitchFamily="2" charset="0"/>
              </a:rPr>
              <a:t>, and the resurrection from the dead, neither marry nor are given in marriage;</a:t>
            </a:r>
          </a:p>
          <a:p>
            <a:pPr marL="0" indent="0">
              <a:buNone/>
            </a:pPr>
            <a:r>
              <a:rPr lang="en-US" sz="2800" dirty="0">
                <a:solidFill>
                  <a:srgbClr val="92D050"/>
                </a:solidFill>
                <a:latin typeface="DK Cool Crayon" pitchFamily="2" charset="0"/>
              </a:rPr>
              <a:t>36</a:t>
            </a:r>
            <a:r>
              <a:rPr lang="en-US" sz="2800" dirty="0">
                <a:latin typeface="DK Cool Crayon" pitchFamily="2" charset="0"/>
              </a:rPr>
              <a:t>  "nor can they die anymore, for they are equal to the angels and are sons of God, </a:t>
            </a:r>
            <a:r>
              <a:rPr lang="en-US" sz="2800" dirty="0">
                <a:solidFill>
                  <a:schemeClr val="accent5">
                    <a:lumMod val="60000"/>
                    <a:lumOff val="40000"/>
                  </a:schemeClr>
                </a:solidFill>
                <a:latin typeface="DK Cool Crayon" pitchFamily="2" charset="0"/>
              </a:rPr>
              <a:t>being sons of the resurrection</a:t>
            </a:r>
            <a:r>
              <a:rPr lang="en-US" sz="2800" dirty="0" smtClean="0">
                <a:latin typeface="DK Cool Crayon" pitchFamily="2" charset="0"/>
              </a:rPr>
              <a:t>.</a:t>
            </a:r>
            <a:endParaRPr lang="en-US" sz="2800" dirty="0">
              <a:latin typeface="DK Cool Crayon" pitchFamily="2" charset="0"/>
            </a:endParaRPr>
          </a:p>
        </p:txBody>
      </p:sp>
    </p:spTree>
    <p:extLst>
      <p:ext uri="{BB962C8B-B14F-4D97-AF65-F5344CB8AC3E}">
        <p14:creationId xmlns:p14="http://schemas.microsoft.com/office/powerpoint/2010/main" val="1260684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543800" cy="1020762"/>
          </a:xfrm>
        </p:spPr>
        <p:txBody>
          <a:bodyPr>
            <a:prstTxWarp prst="textPlain">
              <a:avLst/>
            </a:prstTxWarp>
            <a:normAutofit fontScale="90000"/>
          </a:bodyPr>
          <a:lstStyle/>
          <a:p>
            <a:r>
              <a:rPr lang="en-US" sz="4400" dirty="0" smtClean="0">
                <a:latin typeface="KG Broken Vessels Sketch" pitchFamily="2" charset="0"/>
              </a:rPr>
              <a:t>What Is Unique About </a:t>
            </a:r>
            <a:r>
              <a:rPr lang="en-US" dirty="0" smtClean="0">
                <a:latin typeface="KG Broken Vessels Sketch" pitchFamily="2" charset="0"/>
              </a:rPr>
              <a:t/>
            </a:r>
            <a:br>
              <a:rPr lang="en-US" dirty="0" smtClean="0">
                <a:latin typeface="KG Broken Vessels Sketch" pitchFamily="2" charset="0"/>
              </a:rPr>
            </a:br>
            <a:r>
              <a:rPr lang="en-US" i="1" dirty="0" smtClean="0">
                <a:solidFill>
                  <a:schemeClr val="accent5">
                    <a:lumMod val="60000"/>
                    <a:lumOff val="40000"/>
                  </a:schemeClr>
                </a:solidFill>
                <a:latin typeface="KG Broken Vessels Sketch" pitchFamily="2" charset="0"/>
              </a:rPr>
              <a:t>The Sons Of The Resurrection?</a:t>
            </a:r>
            <a:endParaRPr lang="en-US" i="1" dirty="0">
              <a:solidFill>
                <a:schemeClr val="accent5">
                  <a:lumMod val="60000"/>
                  <a:lumOff val="40000"/>
                </a:schemeClr>
              </a:solidFill>
              <a:latin typeface="KG Broken Vessels Sketch" pitchFamily="2" charset="0"/>
            </a:endParaRP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3200" dirty="0" smtClean="0">
                <a:latin typeface="DK Cool Crayon" pitchFamily="2" charset="0"/>
              </a:rPr>
              <a:t>They are in a different age</a:t>
            </a:r>
          </a:p>
          <a:p>
            <a:pPr marL="457200" indent="-457200">
              <a:buFont typeface="+mj-lt"/>
              <a:buAutoNum type="arabicPeriod"/>
            </a:pPr>
            <a:r>
              <a:rPr lang="en-US" sz="3200" dirty="0" smtClean="0">
                <a:latin typeface="DK Cool Crayon" pitchFamily="2" charset="0"/>
              </a:rPr>
              <a:t>They have raised from the dead</a:t>
            </a:r>
          </a:p>
          <a:p>
            <a:pPr marL="457200" indent="-457200">
              <a:buFont typeface="+mj-lt"/>
              <a:buAutoNum type="arabicPeriod"/>
            </a:pPr>
            <a:r>
              <a:rPr lang="en-US" sz="3200" dirty="0" smtClean="0">
                <a:latin typeface="DK Cool Crayon" pitchFamily="2" charset="0"/>
              </a:rPr>
              <a:t>They do not marry</a:t>
            </a:r>
          </a:p>
          <a:p>
            <a:pPr marL="457200" indent="-457200">
              <a:buFont typeface="+mj-lt"/>
              <a:buAutoNum type="arabicPeriod"/>
            </a:pPr>
            <a:r>
              <a:rPr lang="en-US" sz="3200" dirty="0" smtClean="0">
                <a:latin typeface="DK Cool Crayon" pitchFamily="2" charset="0"/>
              </a:rPr>
              <a:t>They do not die</a:t>
            </a:r>
          </a:p>
          <a:p>
            <a:pPr marL="457200" indent="-457200">
              <a:buFont typeface="+mj-lt"/>
              <a:buAutoNum type="arabicPeriod"/>
            </a:pPr>
            <a:r>
              <a:rPr lang="en-US" sz="3200" dirty="0" smtClean="0">
                <a:latin typeface="DK Cool Crayon" pitchFamily="2" charset="0"/>
              </a:rPr>
              <a:t>They are like the angels of God</a:t>
            </a:r>
          </a:p>
          <a:p>
            <a:pPr marL="457200" indent="-457200">
              <a:buFont typeface="+mj-lt"/>
              <a:buAutoNum type="arabicPeriod"/>
            </a:pPr>
            <a:endParaRPr lang="en-US" sz="3200" dirty="0" smtClean="0">
              <a:latin typeface="DK Cool Crayon" pitchFamily="2" charset="0"/>
            </a:endParaRPr>
          </a:p>
          <a:p>
            <a:pPr marL="457200" indent="-457200">
              <a:buFont typeface="+mj-lt"/>
              <a:buAutoNum type="arabicPeriod"/>
            </a:pPr>
            <a:endParaRPr lang="en-US" sz="3200" dirty="0">
              <a:latin typeface="DK Cool Crayon"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276600"/>
            <a:ext cx="5943600" cy="1981199"/>
          </a:xfrm>
          <a:prstGeom prst="rect">
            <a:avLst/>
          </a:prstGeom>
        </p:spPr>
      </p:pic>
      <p:sp>
        <p:nvSpPr>
          <p:cNvPr id="5" name="TextBox 4"/>
          <p:cNvSpPr txBox="1"/>
          <p:nvPr/>
        </p:nvSpPr>
        <p:spPr>
          <a:xfrm>
            <a:off x="6248400" y="3540549"/>
            <a:ext cx="2514600" cy="1255728"/>
          </a:xfrm>
          <a:prstGeom prst="wedgeRectCallout">
            <a:avLst>
              <a:gd name="adj1" fmla="val -69592"/>
              <a:gd name="adj2" fmla="val 30328"/>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lnSpc>
                <a:spcPct val="90000"/>
              </a:lnSpc>
            </a:pPr>
            <a:r>
              <a:rPr lang="en-US" sz="2800" b="1" dirty="0" smtClean="0">
                <a:solidFill>
                  <a:prstClr val="black"/>
                </a:solidFill>
                <a:latin typeface="Berlin Sans FB Demi" panose="020E0802020502020306" pitchFamily="34" charset="0"/>
              </a:rPr>
              <a:t>Is This True For Those After AD 70?</a:t>
            </a:r>
            <a:endParaRPr lang="en-US" sz="2800" b="1" dirty="0">
              <a:solidFill>
                <a:prstClr val="black"/>
              </a:solidFill>
              <a:latin typeface="Berlin Sans FB Demi" panose="020E0802020502020306" pitchFamily="34" charset="0"/>
            </a:endParaRPr>
          </a:p>
        </p:txBody>
      </p:sp>
      <p:sp>
        <p:nvSpPr>
          <p:cNvPr id="6" name="TextBox 5"/>
          <p:cNvSpPr txBox="1"/>
          <p:nvPr/>
        </p:nvSpPr>
        <p:spPr>
          <a:xfrm>
            <a:off x="1066800" y="6172200"/>
            <a:ext cx="7107267" cy="656398"/>
          </a:xfrm>
          <a:prstGeom prst="rect">
            <a:avLst/>
          </a:prstGeom>
          <a:noFill/>
        </p:spPr>
        <p:txBody>
          <a:bodyPr wrap="none" rtlCol="0">
            <a:spAutoFit/>
          </a:bodyPr>
          <a:lstStyle/>
          <a:p>
            <a:pPr>
              <a:lnSpc>
                <a:spcPct val="90000"/>
              </a:lnSpc>
            </a:pPr>
            <a:r>
              <a:rPr lang="en-US" sz="4000" dirty="0" smtClean="0">
                <a:solidFill>
                  <a:srgbClr val="E35F5F">
                    <a:lumMod val="60000"/>
                    <a:lumOff val="40000"/>
                  </a:srgbClr>
                </a:solidFill>
                <a:latin typeface="DK Cool Crayon" pitchFamily="2" charset="0"/>
              </a:rPr>
              <a:t>The AD 70 Position Is FALSE!</a:t>
            </a:r>
            <a:endParaRPr lang="en-US" sz="4000" dirty="0">
              <a:solidFill>
                <a:srgbClr val="E35F5F">
                  <a:lumMod val="60000"/>
                  <a:lumOff val="40000"/>
                </a:srgbClr>
              </a:solidFill>
              <a:latin typeface="DK Cool Crayon" pitchFamily="2" charset="0"/>
            </a:endParaRPr>
          </a:p>
        </p:txBody>
      </p:sp>
    </p:spTree>
    <p:extLst>
      <p:ext uri="{BB962C8B-B14F-4D97-AF65-F5344CB8AC3E}">
        <p14:creationId xmlns:p14="http://schemas.microsoft.com/office/powerpoint/2010/main" val="413971115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heel(1)">
                                      <p:cBhvr>
                                        <p:cTn id="32" dur="2000"/>
                                        <p:tgtEl>
                                          <p:spTgt spid="4"/>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iterate type="lt">
                                    <p:tmPct val="10000"/>
                                  </p:iterate>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4"/>
          <p:cNvSpPr/>
          <p:nvPr/>
        </p:nvSpPr>
        <p:spPr>
          <a:xfrm rot="10800000">
            <a:off x="3627119" y="4267200"/>
            <a:ext cx="2316481" cy="1524000"/>
          </a:xfrm>
          <a:prstGeom prst="downArrow">
            <a:avLst/>
          </a:prstGeom>
          <a:gradFill flip="none" rotWithShape="1">
            <a:gsLst>
              <a:gs pos="0">
                <a:schemeClr val="accent5">
                  <a:lumMod val="110000"/>
                  <a:satMod val="105000"/>
                  <a:tint val="67000"/>
                </a:schemeClr>
              </a:gs>
              <a:gs pos="50000">
                <a:schemeClr val="accent5">
                  <a:lumMod val="75000"/>
                </a:schemeClr>
              </a:gs>
              <a:gs pos="100000">
                <a:schemeClr val="accent5">
                  <a:lumMod val="50000"/>
                </a:schemeClr>
              </a:gs>
            </a:gsLst>
            <a:lin ang="5400000" scaled="0"/>
            <a:tileRect/>
          </a:gra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sp>
        <p:nvSpPr>
          <p:cNvPr id="2" name="Title 1"/>
          <p:cNvSpPr>
            <a:spLocks noGrp="1"/>
          </p:cNvSpPr>
          <p:nvPr>
            <p:ph type="title"/>
          </p:nvPr>
        </p:nvSpPr>
        <p:spPr/>
        <p:txBody>
          <a:bodyPr>
            <a:noAutofit/>
          </a:bodyPr>
          <a:lstStyle/>
          <a:p>
            <a:r>
              <a:rPr lang="en-US" sz="4000" dirty="0" smtClean="0">
                <a:latin typeface="KG Broken Vessels Sketch" pitchFamily="2" charset="0"/>
              </a:rPr>
              <a:t>The AD 70 Outlook Of The Resurrection</a:t>
            </a:r>
            <a:endParaRPr lang="en-US" sz="4000" dirty="0">
              <a:latin typeface="KG Broken Vessels Sketch" pitchFamily="2" charset="0"/>
            </a:endParaRPr>
          </a:p>
        </p:txBody>
      </p:sp>
      <p:sp>
        <p:nvSpPr>
          <p:cNvPr id="3" name="Content Placeholder 2"/>
          <p:cNvSpPr>
            <a:spLocks noGrp="1"/>
          </p:cNvSpPr>
          <p:nvPr>
            <p:ph idx="1"/>
          </p:nvPr>
        </p:nvSpPr>
        <p:spPr>
          <a:xfrm>
            <a:off x="1142108" y="1905000"/>
            <a:ext cx="6859786" cy="1752600"/>
          </a:xfrm>
        </p:spPr>
        <p:txBody>
          <a:bodyPr>
            <a:normAutofit/>
          </a:bodyPr>
          <a:lstStyle/>
          <a:p>
            <a:pPr marL="0" indent="0">
              <a:buNone/>
            </a:pPr>
            <a:r>
              <a:rPr lang="en-US" sz="3200" dirty="0" smtClean="0"/>
              <a:t>1 Corinthians 15 and like resurrection passages speak of the rising of Christianity out of Judaism</a:t>
            </a:r>
            <a:endParaRPr lang="en-US" sz="3200" dirty="0"/>
          </a:p>
        </p:txBody>
      </p:sp>
      <p:sp>
        <p:nvSpPr>
          <p:cNvPr id="4" name="Oval 3"/>
          <p:cNvSpPr/>
          <p:nvPr/>
        </p:nvSpPr>
        <p:spPr>
          <a:xfrm>
            <a:off x="1676400" y="5638800"/>
            <a:ext cx="6172200" cy="1219200"/>
          </a:xfrm>
          <a:prstGeom prst="ellipse">
            <a:avLst/>
          </a:prstGeom>
          <a:solidFill>
            <a:schemeClr val="accent5">
              <a:lumMod val="50000"/>
            </a:schemeClr>
          </a:solidFill>
          <a:ln>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prstClr val="white"/>
                </a:solidFill>
                <a:latin typeface="DK Cool Crayon" pitchFamily="2" charset="0"/>
              </a:rPr>
              <a:t>Death of Judaism</a:t>
            </a:r>
            <a:endParaRPr lang="en-US" sz="3600" dirty="0">
              <a:solidFill>
                <a:prstClr val="white"/>
              </a:solidFill>
              <a:latin typeface="DK Cool Crayon" pitchFamily="2" charset="0"/>
            </a:endParaRPr>
          </a:p>
        </p:txBody>
      </p:sp>
      <p:sp>
        <p:nvSpPr>
          <p:cNvPr id="6" name="TextBox 5"/>
          <p:cNvSpPr txBox="1"/>
          <p:nvPr/>
        </p:nvSpPr>
        <p:spPr>
          <a:xfrm>
            <a:off x="1676400" y="3810000"/>
            <a:ext cx="6172199" cy="1066800"/>
          </a:xfrm>
          <a:prstGeom prst="rect">
            <a:avLst/>
          </a:prstGeom>
          <a:noFill/>
        </p:spPr>
        <p:txBody>
          <a:bodyPr wrap="none" rtlCol="0">
            <a:prstTxWarp prst="textDeflateBottom">
              <a:avLst/>
            </a:prstTxWarp>
            <a:spAutoFit/>
          </a:bodyPr>
          <a:lstStyle/>
          <a:p>
            <a:pPr algn="ctr">
              <a:lnSpc>
                <a:spcPct val="90000"/>
              </a:lnSpc>
            </a:pPr>
            <a:r>
              <a:rPr lang="en-US" sz="6000" dirty="0" smtClean="0">
                <a:solidFill>
                  <a:prstClr val="white"/>
                </a:solidFill>
                <a:latin typeface="KG Broken Vessels Sketch" pitchFamily="2" charset="0"/>
              </a:rPr>
              <a:t>CHRISTIANITY</a:t>
            </a:r>
            <a:endParaRPr lang="en-US" sz="6000" dirty="0">
              <a:solidFill>
                <a:prstClr val="white"/>
              </a:solidFill>
              <a:latin typeface="KG Broken Vessels Sketch" pitchFamily="2" charset="0"/>
            </a:endParaRPr>
          </a:p>
        </p:txBody>
      </p:sp>
    </p:spTree>
    <p:extLst>
      <p:ext uri="{BB962C8B-B14F-4D97-AF65-F5344CB8AC3E}">
        <p14:creationId xmlns:p14="http://schemas.microsoft.com/office/powerpoint/2010/main" val="2526301934"/>
      </p:ext>
    </p:extLst>
  </p:cSld>
  <p:clrMapOvr>
    <a:masterClrMapping/>
  </p:clrMapOvr>
  <mc:AlternateContent xmlns:mc="http://schemas.openxmlformats.org/markup-compatibility/2006" xmlns:p14="http://schemas.microsoft.com/office/powerpoint/2010/main">
    <mc:Choice Requires="p14">
      <p:transition spd="slow" p14:dur="2250">
        <p:wheel spokes="1"/>
      </p:transition>
    </mc:Choice>
    <mc:Fallback xmlns="">
      <p:transition spd="slow">
        <p:wheel spokes="1"/>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latin typeface="KG Broken Vessels Sketch" pitchFamily="2" charset="0"/>
              </a:rPr>
              <a:t>Acts 24:15</a:t>
            </a:r>
            <a:endParaRPr lang="en-US" sz="6600" dirty="0">
              <a:latin typeface="KG Broken Vessels Sketch" pitchFamily="2" charset="0"/>
            </a:endParaRPr>
          </a:p>
        </p:txBody>
      </p:sp>
      <p:sp>
        <p:nvSpPr>
          <p:cNvPr id="3" name="Content Placeholder 2"/>
          <p:cNvSpPr>
            <a:spLocks noGrp="1"/>
          </p:cNvSpPr>
          <p:nvPr>
            <p:ph idx="1"/>
          </p:nvPr>
        </p:nvSpPr>
        <p:spPr/>
        <p:txBody>
          <a:bodyPr>
            <a:noAutofit/>
          </a:bodyPr>
          <a:lstStyle/>
          <a:p>
            <a:pPr marL="0" indent="0">
              <a:buNone/>
            </a:pPr>
            <a:r>
              <a:rPr lang="en-US" sz="4000" dirty="0">
                <a:latin typeface="DK Cool Crayon" pitchFamily="2" charset="0"/>
              </a:rPr>
              <a:t>"</a:t>
            </a:r>
            <a:r>
              <a:rPr lang="en-US" sz="4000" dirty="0">
                <a:solidFill>
                  <a:schemeClr val="accent5">
                    <a:lumMod val="60000"/>
                    <a:lumOff val="40000"/>
                  </a:schemeClr>
                </a:solidFill>
                <a:latin typeface="DK Cool Crayon" pitchFamily="2" charset="0"/>
              </a:rPr>
              <a:t>I have hope in God</a:t>
            </a:r>
            <a:r>
              <a:rPr lang="en-US" sz="4000" dirty="0">
                <a:latin typeface="DK Cool Crayon" pitchFamily="2" charset="0"/>
              </a:rPr>
              <a:t>, </a:t>
            </a:r>
            <a:r>
              <a:rPr lang="en-US" sz="4000" dirty="0">
                <a:solidFill>
                  <a:schemeClr val="accent2"/>
                </a:solidFill>
                <a:latin typeface="DK Cool Crayon" pitchFamily="2" charset="0"/>
              </a:rPr>
              <a:t>which they themselves also accept</a:t>
            </a:r>
            <a:r>
              <a:rPr lang="en-US" sz="4000" dirty="0">
                <a:latin typeface="DK Cool Crayon" pitchFamily="2" charset="0"/>
              </a:rPr>
              <a:t>, that there will be a resurrection of </a:t>
            </a:r>
            <a:r>
              <a:rPr lang="en-US" sz="4000" dirty="0" smtClean="0">
                <a:latin typeface="DK Cool Crayon" pitchFamily="2" charset="0"/>
              </a:rPr>
              <a:t/>
            </a:r>
            <a:br>
              <a:rPr lang="en-US" sz="4000" dirty="0" smtClean="0">
                <a:latin typeface="DK Cool Crayon" pitchFamily="2" charset="0"/>
              </a:rPr>
            </a:br>
            <a:r>
              <a:rPr lang="en-US" sz="4000" dirty="0" smtClean="0">
                <a:latin typeface="DK Cool Crayon" pitchFamily="2" charset="0"/>
              </a:rPr>
              <a:t>the </a:t>
            </a:r>
            <a:r>
              <a:rPr lang="en-US" sz="4000" dirty="0">
                <a:latin typeface="DK Cool Crayon" pitchFamily="2" charset="0"/>
              </a:rPr>
              <a:t>dead, both of the just and the unjust</a:t>
            </a:r>
            <a:r>
              <a:rPr lang="en-US" sz="4000" dirty="0" smtClean="0">
                <a:latin typeface="DK Cool Crayon" pitchFamily="2" charset="0"/>
              </a:rPr>
              <a:t>.”</a:t>
            </a:r>
            <a:endParaRPr lang="en-US" sz="4000" dirty="0">
              <a:latin typeface="DK Cool Crayon" pitchFamily="2" charset="0"/>
            </a:endParaRPr>
          </a:p>
        </p:txBody>
      </p:sp>
      <p:grpSp>
        <p:nvGrpSpPr>
          <p:cNvPr id="5" name="Group 4"/>
          <p:cNvGrpSpPr/>
          <p:nvPr/>
        </p:nvGrpSpPr>
        <p:grpSpPr>
          <a:xfrm>
            <a:off x="1143001" y="3550920"/>
            <a:ext cx="7239000" cy="3185520"/>
            <a:chOff x="1143001" y="3550920"/>
            <a:chExt cx="7239000" cy="3185520"/>
          </a:xfrm>
        </p:grpSpPr>
        <p:sp>
          <p:nvSpPr>
            <p:cNvPr id="6" name="Bent Arrow 5"/>
            <p:cNvSpPr/>
            <p:nvPr/>
          </p:nvSpPr>
          <p:spPr>
            <a:xfrm flipH="1">
              <a:off x="7162800" y="3550920"/>
              <a:ext cx="1219200" cy="2240280"/>
            </a:xfrm>
            <a:prstGeom prst="bentArrow">
              <a:avLst>
                <a:gd name="adj1" fmla="val 25000"/>
                <a:gd name="adj2" fmla="val 43056"/>
                <a:gd name="adj3" fmla="val 36110"/>
                <a:gd name="adj4" fmla="val 38195"/>
              </a:avLst>
            </a:prstGeom>
            <a:solidFill>
              <a:schemeClr val="bg2"/>
            </a:solidFill>
            <a:ln w="28575">
              <a:solidFill>
                <a:schemeClr val="accent6">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1143001" y="5637806"/>
              <a:ext cx="7239000" cy="1098634"/>
            </a:xfrm>
            <a:prstGeom prst="rect">
              <a:avLst/>
            </a:prstGeom>
            <a:solidFill>
              <a:srgbClr val="002060"/>
            </a:solidFill>
            <a:ln w="38100">
              <a:solidFill>
                <a:schemeClr val="accent6">
                  <a:lumMod val="75000"/>
                </a:schemeClr>
              </a:solidFill>
            </a:ln>
          </p:spPr>
          <p:txBody>
            <a:bodyPr wrap="square" rtlCol="0">
              <a:spAutoFit/>
            </a:bodyPr>
            <a:lstStyle/>
            <a:p>
              <a:pPr algn="ctr">
                <a:lnSpc>
                  <a:spcPct val="90000"/>
                </a:lnSpc>
              </a:pPr>
              <a:r>
                <a:rPr lang="en-US" sz="3600" dirty="0" smtClean="0">
                  <a:solidFill>
                    <a:prstClr val="white"/>
                  </a:solidFill>
                  <a:latin typeface="DK Cool Crayon" pitchFamily="2" charset="0"/>
                </a:rPr>
                <a:t>What “HOPE” Did Paul and the Pharisees Agree on?</a:t>
              </a:r>
              <a:endParaRPr lang="en-US" sz="3600" dirty="0">
                <a:solidFill>
                  <a:prstClr val="white"/>
                </a:solidFill>
                <a:latin typeface="DK Cool Crayon" pitchFamily="2" charset="0"/>
              </a:endParaRPr>
            </a:p>
          </p:txBody>
        </p:sp>
      </p:grpSp>
    </p:spTree>
    <p:extLst>
      <p:ext uri="{BB962C8B-B14F-4D97-AF65-F5344CB8AC3E}">
        <p14:creationId xmlns:p14="http://schemas.microsoft.com/office/powerpoint/2010/main" val="335958999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1_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4603</TotalTime>
  <Words>449</Words>
  <Application>Microsoft Office PowerPoint</Application>
  <PresentationFormat>On-screen Show (4:3)</PresentationFormat>
  <Paragraphs>66</Paragraphs>
  <Slides>13</Slides>
  <Notes>8</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13</vt:i4>
      </vt:variant>
    </vt:vector>
  </HeadingPairs>
  <TitlesOfParts>
    <vt:vector size="27" baseType="lpstr">
      <vt:lpstr>Arial</vt:lpstr>
      <vt:lpstr>KG Broken Vessels Sketch</vt:lpstr>
      <vt:lpstr>VTCAllSkratchedUpOne</vt:lpstr>
      <vt:lpstr>DK Cool Crayon</vt:lpstr>
      <vt:lpstr>Calibri</vt:lpstr>
      <vt:lpstr>Berlin Sans FB Demi</vt:lpstr>
      <vt:lpstr>Consolas</vt:lpstr>
      <vt:lpstr>Fun Crayon</vt:lpstr>
      <vt:lpstr>rayando</vt:lpstr>
      <vt:lpstr>Arial Black</vt:lpstr>
      <vt:lpstr>Corbel</vt:lpstr>
      <vt:lpstr>Berlin Sans FB</vt:lpstr>
      <vt:lpstr>Chalkboard 16x9</vt:lpstr>
      <vt:lpstr>1_Chalkboard 16x9</vt:lpstr>
      <vt:lpstr>Realized Eschatology?</vt:lpstr>
      <vt:lpstr>The Corruption of  Good Doctrine Through “Realized Eschatology”</vt:lpstr>
      <vt:lpstr>PowerPoint Presentation</vt:lpstr>
      <vt:lpstr>Corruption Of The Hope &amp; Resurrection!</vt:lpstr>
      <vt:lpstr>Corrupting The Resurrection</vt:lpstr>
      <vt:lpstr>Luke 20</vt:lpstr>
      <vt:lpstr>What Is Unique About  The Sons Of The Resurrection?</vt:lpstr>
      <vt:lpstr>The AD 70 Outlook Of The Resurrection</vt:lpstr>
      <vt:lpstr>Acts 24:15</vt:lpstr>
      <vt:lpstr>Acts 24:15</vt:lpstr>
      <vt:lpstr>Christ the Firstfruits (1 Cor. 15:20-23)</vt:lpstr>
      <vt:lpstr>Did Jesus Rise Bodily From The Tomb? </vt:lpstr>
      <vt:lpstr>YES! 1 Corinthians 15</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Realized Eschatology?</dc:title>
  <dc:creator>Steven J. Wallace</dc:creator>
  <cp:lastModifiedBy>Steven J. Wallace</cp:lastModifiedBy>
  <cp:revision>59</cp:revision>
  <dcterms:created xsi:type="dcterms:W3CDTF">2014-07-30T21:17:47Z</dcterms:created>
  <dcterms:modified xsi:type="dcterms:W3CDTF">2014-09-06T21:29:03Z</dcterms:modified>
</cp:coreProperties>
</file>